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TT Drugs" charset="1" panose="02000503060000020003"/>
      <p:regular r:id="rId14"/>
    </p:embeddedFont>
    <p:embeddedFont>
      <p:font typeface="TT Drugs Bold" charset="1" panose="02000803060000020003"/>
      <p:regular r:id="rId15"/>
    </p:embeddedFont>
    <p:embeddedFont>
      <p:font typeface="Forum" charset="1" panose="02000000000000000000"/>
      <p:regular r:id="rId16"/>
    </p:embeddedFont>
    <p:embeddedFont>
      <p:font typeface="Open Sans Bold" charset="1" panose="020B0806030504020204"/>
      <p:regular r:id="rId17"/>
    </p:embeddedFont>
    <p:embeddedFont>
      <p:font typeface="Open Sans" charset="1" panose="020B0606030504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6.jpeg" Type="http://schemas.openxmlformats.org/officeDocument/2006/relationships/image"/><Relationship Id="rId12" Target="../media/image4.png" Type="http://schemas.openxmlformats.org/officeDocument/2006/relationships/image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png" Type="http://schemas.openxmlformats.org/officeDocument/2006/relationships/image"/><Relationship Id="rId4" Target="../media/image19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0.png" Type="http://schemas.openxmlformats.org/officeDocument/2006/relationships/image"/><Relationship Id="rId12" Target="../media/image4.pn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25A4AD">
                <a:alpha val="100000"/>
              </a:srgbClr>
            </a:gs>
            <a:gs pos="100000">
              <a:srgbClr val="005079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3421" y="-102190"/>
            <a:ext cx="2402529" cy="3394977"/>
          </a:xfrm>
          <a:custGeom>
            <a:avLst/>
            <a:gdLst/>
            <a:ahLst/>
            <a:cxnLst/>
            <a:rect r="r" b="b" t="t" l="l"/>
            <a:pathLst>
              <a:path h="3394977" w="2402529">
                <a:moveTo>
                  <a:pt x="0" y="0"/>
                </a:moveTo>
                <a:lnTo>
                  <a:pt x="2402529" y="0"/>
                </a:lnTo>
                <a:lnTo>
                  <a:pt x="2402529" y="3394978"/>
                </a:lnTo>
                <a:lnTo>
                  <a:pt x="0" y="33949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5213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61111" y="0"/>
            <a:ext cx="3190598" cy="3190598"/>
          </a:xfrm>
          <a:custGeom>
            <a:avLst/>
            <a:gdLst/>
            <a:ahLst/>
            <a:cxnLst/>
            <a:rect r="r" b="b" t="t" l="l"/>
            <a:pathLst>
              <a:path h="3190598" w="3190598">
                <a:moveTo>
                  <a:pt x="0" y="0"/>
                </a:moveTo>
                <a:lnTo>
                  <a:pt x="3190598" y="0"/>
                </a:lnTo>
                <a:lnTo>
                  <a:pt x="3190598" y="3190598"/>
                </a:lnTo>
                <a:lnTo>
                  <a:pt x="0" y="3190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21835" y="3776947"/>
            <a:ext cx="12000709" cy="2771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4"/>
              </a:lnSpc>
            </a:pPr>
            <a:r>
              <a:rPr lang="en-US" sz="4931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МАНГИСТАУСКИЙ ПРОИЗВОДИТЕЛЬ ОПРЕСНИТЕЛЬНЫХ УСТАНОВОК</a:t>
            </a:r>
          </a:p>
          <a:p>
            <a:pPr algn="ctr">
              <a:lnSpc>
                <a:spcPts val="5424"/>
              </a:lnSpc>
            </a:pPr>
          </a:p>
          <a:p>
            <a:pPr algn="ctr">
              <a:lnSpc>
                <a:spcPts val="5424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753988" y="8872037"/>
            <a:ext cx="4936403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FFFFFF"/>
                </a:solidFill>
                <a:latin typeface="TT Drugs Bold"/>
                <a:ea typeface="TT Drugs Bold"/>
                <a:cs typeface="TT Drugs Bold"/>
                <a:sym typeface="TT Drugs Bold"/>
              </a:rPr>
              <a:t>BATYSSUGROUP.KZ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30141" y="5249985"/>
            <a:ext cx="10184097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800">
                <a:solidFill>
                  <a:srgbClr val="0C0D0E"/>
                </a:solidFill>
                <a:latin typeface="TT Drugs Bold"/>
                <a:ea typeface="TT Drugs Bold"/>
                <a:cs typeface="TT Drugs Bold"/>
                <a:sym typeface="TT Drugs Bold"/>
              </a:rPr>
              <a:t>От г</a:t>
            </a:r>
            <a:r>
              <a:rPr lang="en-US" b="true" sz="2800">
                <a:solidFill>
                  <a:srgbClr val="0C0D0E"/>
                </a:solidFill>
                <a:latin typeface="TT Drugs Bold"/>
                <a:ea typeface="TT Drugs Bold"/>
                <a:cs typeface="TT Drugs Bold"/>
                <a:sym typeface="TT Drugs Bold"/>
              </a:rPr>
              <a:t>еофизики до опреснения воды — решаем под ключ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27908" y="3778149"/>
            <a:ext cx="8832185" cy="4545252"/>
          </a:xfrm>
          <a:custGeom>
            <a:avLst/>
            <a:gdLst/>
            <a:ahLst/>
            <a:cxnLst/>
            <a:rect r="r" b="b" t="t" l="l"/>
            <a:pathLst>
              <a:path h="4545252" w="8832185">
                <a:moveTo>
                  <a:pt x="0" y="0"/>
                </a:moveTo>
                <a:lnTo>
                  <a:pt x="8832184" y="0"/>
                </a:lnTo>
                <a:lnTo>
                  <a:pt x="8832184" y="4545252"/>
                </a:lnTo>
                <a:lnTo>
                  <a:pt x="0" y="4545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4000"/>
            </a:blip>
            <a:stretch>
              <a:fillRect l="0" t="-4330" r="0" b="-952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219276"/>
            <a:ext cx="10332978" cy="1623678"/>
            <a:chOff x="0" y="0"/>
            <a:chExt cx="13777304" cy="216490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13777304" cy="15660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265"/>
                </a:lnSpc>
              </a:pPr>
              <a:r>
                <a:rPr lang="en-US" sz="7721">
                  <a:solidFill>
                    <a:srgbClr val="2098A6"/>
                  </a:solidFill>
                  <a:latin typeface="Forum"/>
                  <a:ea typeface="Forum"/>
                  <a:cs typeface="Forum"/>
                  <a:sym typeface="Forum"/>
                </a:rPr>
                <a:t>УСЛУГА 1 - ГЕОФИЗИКА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696209"/>
              <a:ext cx="13777304" cy="9642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27"/>
                </a:lnSpc>
              </a:pPr>
              <a:r>
                <a:rPr lang="en-US" sz="2252">
                  <a:solidFill>
                    <a:srgbClr val="000000"/>
                  </a:solidFill>
                  <a:latin typeface="TT Drugs"/>
                  <a:ea typeface="TT Drugs"/>
                  <a:cs typeface="TT Drugs"/>
                  <a:sym typeface="TT Drugs"/>
                </a:rPr>
                <a:t>Проводим геофизические исследования грунта для точного определения глубины водоносного горизонта и места бурения.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020395" y="-514350"/>
            <a:ext cx="20328790" cy="1543050"/>
            <a:chOff x="0" y="0"/>
            <a:chExt cx="5354085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354085" cy="406400"/>
            </a:xfrm>
            <a:custGeom>
              <a:avLst/>
              <a:gdLst/>
              <a:ahLst/>
              <a:cxnLst/>
              <a:rect r="r" b="b" t="t" l="l"/>
              <a:pathLst>
                <a:path h="406400" w="5354085">
                  <a:moveTo>
                    <a:pt x="5150885" y="0"/>
                  </a:moveTo>
                  <a:cubicBezTo>
                    <a:pt x="5263109" y="0"/>
                    <a:pt x="5354085" y="90976"/>
                    <a:pt x="5354085" y="203200"/>
                  </a:cubicBezTo>
                  <a:cubicBezTo>
                    <a:pt x="5354085" y="315424"/>
                    <a:pt x="5263109" y="406400"/>
                    <a:pt x="51508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5A4AD">
                    <a:alpha val="100000"/>
                  </a:srgbClr>
                </a:gs>
                <a:gs pos="100000">
                  <a:srgbClr val="005079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3540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01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954853" y="-437667"/>
            <a:ext cx="3333147" cy="1656943"/>
          </a:xfrm>
          <a:custGeom>
            <a:avLst/>
            <a:gdLst/>
            <a:ahLst/>
            <a:cxnLst/>
            <a:rect r="r" b="b" t="t" l="l"/>
            <a:pathLst>
              <a:path h="1656943" w="3333147">
                <a:moveTo>
                  <a:pt x="0" y="0"/>
                </a:moveTo>
                <a:lnTo>
                  <a:pt x="3333147" y="0"/>
                </a:lnTo>
                <a:lnTo>
                  <a:pt x="3333147" y="1656943"/>
                </a:lnTo>
                <a:lnTo>
                  <a:pt x="0" y="1656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739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537681" y="8909651"/>
            <a:ext cx="6113264" cy="348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33"/>
              </a:lnSpc>
            </a:pPr>
            <a:r>
              <a:rPr lang="en-US" sz="2023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Цель: Определение водоносного слоя земли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20596" y="2437259"/>
            <a:ext cx="8767404" cy="7849741"/>
          </a:xfrm>
          <a:custGeom>
            <a:avLst/>
            <a:gdLst/>
            <a:ahLst/>
            <a:cxnLst/>
            <a:rect r="r" b="b" t="t" l="l"/>
            <a:pathLst>
              <a:path h="7849741" w="8767404">
                <a:moveTo>
                  <a:pt x="0" y="0"/>
                </a:moveTo>
                <a:lnTo>
                  <a:pt x="8767404" y="0"/>
                </a:lnTo>
                <a:lnTo>
                  <a:pt x="8767404" y="7849741"/>
                </a:lnTo>
                <a:lnTo>
                  <a:pt x="0" y="7849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08780" y="2399159"/>
            <a:ext cx="7210369" cy="49039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4"/>
              </a:lnSpc>
            </a:pPr>
            <a:r>
              <a:rPr lang="en-US" sz="3003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•Б</a:t>
            </a:r>
            <a:r>
              <a:rPr lang="en-US" sz="3003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урение скважин</a:t>
            </a:r>
          </a:p>
          <a:p>
            <a:pPr algn="l">
              <a:lnSpc>
                <a:spcPts val="3904"/>
              </a:lnSpc>
            </a:pPr>
            <a:r>
              <a:rPr lang="en-US" sz="3003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•Анализ воды</a:t>
            </a:r>
          </a:p>
          <a:p>
            <a:pPr algn="l">
              <a:lnSpc>
                <a:spcPts val="3904"/>
              </a:lnSpc>
            </a:pPr>
            <a:r>
              <a:rPr lang="en-US" sz="3003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•Замер дебета</a:t>
            </a:r>
          </a:p>
          <a:p>
            <a:pPr algn="l">
              <a:lnSpc>
                <a:spcPts val="3904"/>
              </a:lnSpc>
            </a:pPr>
            <a:r>
              <a:rPr lang="en-US" sz="3003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•Разрешение на водопользование</a:t>
            </a:r>
          </a:p>
          <a:p>
            <a:pPr algn="l">
              <a:lnSpc>
                <a:spcPts val="3904"/>
              </a:lnSpc>
            </a:pPr>
            <a:r>
              <a:rPr lang="en-US" sz="3003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•Определение источника питания насоса</a:t>
            </a:r>
          </a:p>
          <a:p>
            <a:pPr algn="l">
              <a:lnSpc>
                <a:spcPts val="3904"/>
              </a:lnSpc>
            </a:pPr>
            <a:r>
              <a:rPr lang="en-US" sz="3003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•Подбор насоса </a:t>
            </a:r>
          </a:p>
          <a:p>
            <a:pPr algn="l">
              <a:lnSpc>
                <a:spcPts val="3904"/>
              </a:lnSpc>
            </a:pPr>
            <a:r>
              <a:rPr lang="en-US" sz="3003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•Защита насосов</a:t>
            </a:r>
          </a:p>
          <a:p>
            <a:pPr algn="l">
              <a:lnSpc>
                <a:spcPts val="3904"/>
              </a:lnSpc>
            </a:pPr>
            <a:r>
              <a:rPr lang="en-US" sz="3003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•Онлайн управление </a:t>
            </a:r>
          </a:p>
          <a:p>
            <a:pPr algn="l">
              <a:lnSpc>
                <a:spcPts val="3904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9139238" y="4274503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898180" y="8231053"/>
            <a:ext cx="7969785" cy="1027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5"/>
              </a:lnSpc>
            </a:pPr>
            <a:r>
              <a:rPr lang="en-US" sz="1932" b="true">
                <a:solidFill>
                  <a:srgbClr val="0F2A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Цель: </a:t>
            </a:r>
            <a:r>
              <a:rPr lang="en-US" sz="1932" b="true">
                <a:solidFill>
                  <a:srgbClr val="0F2A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</a:t>
            </a:r>
            <a:r>
              <a:rPr lang="en-US" b="true" sz="1932">
                <a:solidFill>
                  <a:srgbClr val="0F2A3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беспечить доступ к качественному подземному источнику воды с нужным дебетом и стабильностью подачи.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8780" y="1023401"/>
            <a:ext cx="6177417" cy="1413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26"/>
              </a:lnSpc>
            </a:pPr>
            <a:r>
              <a:rPr lang="en-US" sz="8161">
                <a:solidFill>
                  <a:srgbClr val="2098A6"/>
                </a:solidFill>
                <a:latin typeface="Forum"/>
                <a:ea typeface="Forum"/>
                <a:cs typeface="Forum"/>
                <a:sym typeface="Forum"/>
              </a:rPr>
              <a:t>ЭТАП УСЛУГ 2: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-777955" y="-514350"/>
            <a:ext cx="20328790" cy="1543050"/>
            <a:chOff x="0" y="0"/>
            <a:chExt cx="5354085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54085" cy="406400"/>
            </a:xfrm>
            <a:custGeom>
              <a:avLst/>
              <a:gdLst/>
              <a:ahLst/>
              <a:cxnLst/>
              <a:rect r="r" b="b" t="t" l="l"/>
              <a:pathLst>
                <a:path h="406400" w="5354085">
                  <a:moveTo>
                    <a:pt x="5150885" y="0"/>
                  </a:moveTo>
                  <a:cubicBezTo>
                    <a:pt x="5263109" y="0"/>
                    <a:pt x="5354085" y="90976"/>
                    <a:pt x="5354085" y="203200"/>
                  </a:cubicBezTo>
                  <a:cubicBezTo>
                    <a:pt x="5354085" y="315424"/>
                    <a:pt x="5263109" y="406400"/>
                    <a:pt x="51508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5A4AD">
                    <a:alpha val="100000"/>
                  </a:srgbClr>
                </a:gs>
                <a:gs pos="100000">
                  <a:srgbClr val="005079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53540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01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4954853" y="-407018"/>
            <a:ext cx="3333147" cy="1656943"/>
          </a:xfrm>
          <a:custGeom>
            <a:avLst/>
            <a:gdLst/>
            <a:ahLst/>
            <a:cxnLst/>
            <a:rect r="r" b="b" t="t" l="l"/>
            <a:pathLst>
              <a:path h="1656943" w="3333147">
                <a:moveTo>
                  <a:pt x="0" y="0"/>
                </a:moveTo>
                <a:lnTo>
                  <a:pt x="3333147" y="0"/>
                </a:lnTo>
                <a:lnTo>
                  <a:pt x="3333147" y="1656942"/>
                </a:lnTo>
                <a:lnTo>
                  <a:pt x="0" y="1656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12739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716505">
            <a:off x="9614758" y="3538120"/>
            <a:ext cx="7303770" cy="8229600"/>
          </a:xfrm>
          <a:custGeom>
            <a:avLst/>
            <a:gdLst/>
            <a:ahLst/>
            <a:cxnLst/>
            <a:rect r="r" b="b" t="t" l="l"/>
            <a:pathLst>
              <a:path h="8229600" w="7303770">
                <a:moveTo>
                  <a:pt x="0" y="0"/>
                </a:moveTo>
                <a:lnTo>
                  <a:pt x="7303770" y="0"/>
                </a:lnTo>
                <a:lnTo>
                  <a:pt x="73037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555910" y="3658705"/>
            <a:ext cx="4411910" cy="3994215"/>
            <a:chOff x="0" y="0"/>
            <a:chExt cx="5580380" cy="50520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635000" y="-673100"/>
              <a:ext cx="6488430" cy="6027420"/>
            </a:xfrm>
            <a:custGeom>
              <a:avLst/>
              <a:gdLst/>
              <a:ahLst/>
              <a:cxnLst/>
              <a:rect r="r" b="b" t="t" l="l"/>
              <a:pathLst>
                <a:path h="6027420" w="648843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3">
                <a:alphaModFix amt="77000"/>
              </a:blip>
              <a:stretch>
                <a:fillRect l="0" t="-5227" r="0" b="-5227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5167400" y="4491174"/>
            <a:ext cx="1051897" cy="853351"/>
          </a:xfrm>
          <a:custGeom>
            <a:avLst/>
            <a:gdLst/>
            <a:ahLst/>
            <a:cxnLst/>
            <a:rect r="r" b="b" t="t" l="l"/>
            <a:pathLst>
              <a:path h="853351" w="1051897">
                <a:moveTo>
                  <a:pt x="0" y="0"/>
                </a:moveTo>
                <a:lnTo>
                  <a:pt x="1051897" y="0"/>
                </a:lnTo>
                <a:lnTo>
                  <a:pt x="1051897" y="853351"/>
                </a:lnTo>
                <a:lnTo>
                  <a:pt x="0" y="8533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48777" y="5204139"/>
            <a:ext cx="959606" cy="783090"/>
          </a:xfrm>
          <a:custGeom>
            <a:avLst/>
            <a:gdLst/>
            <a:ahLst/>
            <a:cxnLst/>
            <a:rect r="r" b="b" t="t" l="l"/>
            <a:pathLst>
              <a:path h="783090" w="959606">
                <a:moveTo>
                  <a:pt x="0" y="0"/>
                </a:moveTo>
                <a:lnTo>
                  <a:pt x="959605" y="0"/>
                </a:lnTo>
                <a:lnTo>
                  <a:pt x="959605" y="783090"/>
                </a:lnTo>
                <a:lnTo>
                  <a:pt x="0" y="7830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17756" y="7276225"/>
            <a:ext cx="787954" cy="787954"/>
          </a:xfrm>
          <a:custGeom>
            <a:avLst/>
            <a:gdLst/>
            <a:ahLst/>
            <a:cxnLst/>
            <a:rect r="r" b="b" t="t" l="l"/>
            <a:pathLst>
              <a:path h="787954" w="787954">
                <a:moveTo>
                  <a:pt x="0" y="0"/>
                </a:moveTo>
                <a:lnTo>
                  <a:pt x="787954" y="0"/>
                </a:lnTo>
                <a:lnTo>
                  <a:pt x="787954" y="787955"/>
                </a:lnTo>
                <a:lnTo>
                  <a:pt x="0" y="787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11733" y="7531888"/>
            <a:ext cx="708473" cy="708473"/>
          </a:xfrm>
          <a:custGeom>
            <a:avLst/>
            <a:gdLst/>
            <a:ahLst/>
            <a:cxnLst/>
            <a:rect r="r" b="b" t="t" l="l"/>
            <a:pathLst>
              <a:path h="708473" w="708473">
                <a:moveTo>
                  <a:pt x="0" y="0"/>
                </a:moveTo>
                <a:lnTo>
                  <a:pt x="708473" y="0"/>
                </a:lnTo>
                <a:lnTo>
                  <a:pt x="708473" y="708473"/>
                </a:lnTo>
                <a:lnTo>
                  <a:pt x="0" y="7084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9144000" y="5673095"/>
            <a:ext cx="4411910" cy="3994215"/>
            <a:chOff x="0" y="0"/>
            <a:chExt cx="5580380" cy="505206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635000" y="-673100"/>
              <a:ext cx="6488430" cy="6027420"/>
            </a:xfrm>
            <a:custGeom>
              <a:avLst/>
              <a:gdLst/>
              <a:ahLst/>
              <a:cxnLst/>
              <a:rect r="r" b="b" t="t" l="l"/>
              <a:pathLst>
                <a:path h="6027420" w="648843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11">
                <a:alphaModFix amt="83000"/>
              </a:blip>
              <a:stretch>
                <a:fillRect l="-18632" t="-15008" r="-20197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1243365"/>
            <a:ext cx="11515246" cy="2562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5"/>
              </a:lnSpc>
            </a:pPr>
            <a:r>
              <a:rPr lang="en-US" sz="5604">
                <a:solidFill>
                  <a:srgbClr val="2098A6"/>
                </a:solidFill>
                <a:latin typeface="Forum"/>
                <a:ea typeface="Forum"/>
                <a:cs typeface="Forum"/>
                <a:sym typeface="Forum"/>
              </a:rPr>
              <a:t>УСЛУГА 3 – ПОДБОР ФИЛЬТРОВ ПРЕДВАРИТЕЛЬНОЙ ОЧИСТКИ ПЕРЕД ОСМОСОМ (СОХРАНЯЕТ МЕМБРАНЫ)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3752471"/>
            <a:ext cx="8561255" cy="4657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26"/>
              </a:lnSpc>
            </a:pPr>
          </a:p>
          <a:p>
            <a:pPr algn="just">
              <a:lnSpc>
                <a:spcPts val="2626"/>
              </a:lnSpc>
            </a:pPr>
            <a:r>
              <a:rPr lang="en-US" sz="1876" b="true">
                <a:solidFill>
                  <a:srgbClr val="0F2A37"/>
                </a:solidFill>
                <a:latin typeface="TT Drugs Bold"/>
                <a:ea typeface="TT Drugs Bold"/>
                <a:cs typeface="TT Drugs Bold"/>
                <a:sym typeface="TT Drugs Bold"/>
              </a:rPr>
              <a:t>Фильтры наполняемые исходя из анализа воды очистка 1 этапа</a:t>
            </a:r>
          </a:p>
          <a:p>
            <a:pPr algn="just">
              <a:lnSpc>
                <a:spcPts val="2626"/>
              </a:lnSpc>
            </a:pPr>
          </a:p>
          <a:p>
            <a:pPr algn="just" marL="405038" indent="-202519" lvl="1">
              <a:lnSpc>
                <a:spcPts val="2626"/>
              </a:lnSpc>
              <a:buFont typeface="Arial"/>
              <a:buChar char="•"/>
            </a:pPr>
            <a:r>
              <a:rPr lang="en-US" sz="1876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К</a:t>
            </a:r>
            <a:r>
              <a:rPr lang="en-US" sz="1876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варц </a:t>
            </a:r>
          </a:p>
          <a:p>
            <a:pPr algn="just" marL="405038" indent="-202519" lvl="1">
              <a:lnSpc>
                <a:spcPts val="2626"/>
              </a:lnSpc>
              <a:buFont typeface="Arial"/>
              <a:buChar char="•"/>
            </a:pPr>
            <a:r>
              <a:rPr lang="en-US" sz="1876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А</a:t>
            </a:r>
            <a:r>
              <a:rPr lang="en-US" sz="1876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ктивированный уголь </a:t>
            </a:r>
          </a:p>
          <a:p>
            <a:pPr algn="just">
              <a:lnSpc>
                <a:spcPts val="2626"/>
              </a:lnSpc>
            </a:pPr>
          </a:p>
          <a:p>
            <a:pPr algn="just">
              <a:lnSpc>
                <a:spcPts val="2626"/>
              </a:lnSpc>
            </a:pPr>
          </a:p>
          <a:p>
            <a:pPr algn="just">
              <a:lnSpc>
                <a:spcPts val="2626"/>
              </a:lnSpc>
            </a:pPr>
            <a:r>
              <a:rPr lang="en-US" b="true" sz="1876">
                <a:solidFill>
                  <a:srgbClr val="0F2A37"/>
                </a:solidFill>
                <a:latin typeface="TT Drugs Bold"/>
                <a:ea typeface="TT Drugs Bold"/>
                <a:cs typeface="TT Drugs Bold"/>
                <a:sym typeface="TT Drugs Bold"/>
              </a:rPr>
              <a:t>Фильтр тонкой очистки с картриджем</a:t>
            </a:r>
          </a:p>
          <a:p>
            <a:pPr algn="just">
              <a:lnSpc>
                <a:spcPts val="2626"/>
              </a:lnSpc>
            </a:pPr>
            <a:r>
              <a:rPr lang="en-US" sz="1876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 </a:t>
            </a:r>
          </a:p>
          <a:p>
            <a:pPr algn="just">
              <a:lnSpc>
                <a:spcPts val="2626"/>
              </a:lnSpc>
            </a:pPr>
            <a:r>
              <a:rPr lang="en-US" sz="1876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Очищает воду от 25 до 0,3 микрон.</a:t>
            </a:r>
          </a:p>
          <a:p>
            <a:pPr algn="just" marL="405038" indent="-202519" lvl="1">
              <a:lnSpc>
                <a:spcPts val="2626"/>
              </a:lnSpc>
              <a:buFont typeface="Arial"/>
              <a:buChar char="•"/>
            </a:pPr>
            <a:r>
              <a:rPr lang="en-US" sz="1876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АНЦА </a:t>
            </a:r>
          </a:p>
          <a:p>
            <a:pPr algn="just">
              <a:lnSpc>
                <a:spcPts val="2626"/>
              </a:lnSpc>
            </a:pPr>
          </a:p>
          <a:p>
            <a:pPr algn="just">
              <a:lnSpc>
                <a:spcPts val="2626"/>
              </a:lnSpc>
            </a:pPr>
          </a:p>
          <a:p>
            <a:pPr algn="just">
              <a:lnSpc>
                <a:spcPts val="2626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0">
            <a:off x="-755210" y="-514350"/>
            <a:ext cx="20328790" cy="1543050"/>
            <a:chOff x="0" y="0"/>
            <a:chExt cx="5354085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354085" cy="406400"/>
            </a:xfrm>
            <a:custGeom>
              <a:avLst/>
              <a:gdLst/>
              <a:ahLst/>
              <a:cxnLst/>
              <a:rect r="r" b="b" t="t" l="l"/>
              <a:pathLst>
                <a:path h="406400" w="5354085">
                  <a:moveTo>
                    <a:pt x="5150885" y="0"/>
                  </a:moveTo>
                  <a:cubicBezTo>
                    <a:pt x="5263109" y="0"/>
                    <a:pt x="5354085" y="90976"/>
                    <a:pt x="5354085" y="203200"/>
                  </a:cubicBezTo>
                  <a:cubicBezTo>
                    <a:pt x="5354085" y="315424"/>
                    <a:pt x="5263109" y="406400"/>
                    <a:pt x="51508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5A4AD">
                    <a:alpha val="100000"/>
                  </a:srgbClr>
                </a:gs>
                <a:gs pos="100000">
                  <a:srgbClr val="005079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53540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01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4954853" y="-394527"/>
            <a:ext cx="3333147" cy="1656943"/>
          </a:xfrm>
          <a:custGeom>
            <a:avLst/>
            <a:gdLst/>
            <a:ahLst/>
            <a:cxnLst/>
            <a:rect r="r" b="b" t="t" l="l"/>
            <a:pathLst>
              <a:path h="1656943" w="3333147">
                <a:moveTo>
                  <a:pt x="0" y="0"/>
                </a:moveTo>
                <a:lnTo>
                  <a:pt x="3333147" y="0"/>
                </a:lnTo>
                <a:lnTo>
                  <a:pt x="3333147" y="1656942"/>
                </a:lnTo>
                <a:lnTo>
                  <a:pt x="0" y="16569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-12739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4494033"/>
            <a:ext cx="4525941" cy="5185593"/>
          </a:xfrm>
          <a:custGeom>
            <a:avLst/>
            <a:gdLst/>
            <a:ahLst/>
            <a:cxnLst/>
            <a:rect r="r" b="b" t="t" l="l"/>
            <a:pathLst>
              <a:path h="5185593" w="4525941">
                <a:moveTo>
                  <a:pt x="0" y="0"/>
                </a:moveTo>
                <a:lnTo>
                  <a:pt x="4525941" y="0"/>
                </a:lnTo>
                <a:lnTo>
                  <a:pt x="4525941" y="5185593"/>
                </a:lnTo>
                <a:lnTo>
                  <a:pt x="0" y="5185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8000"/>
            </a:blip>
            <a:stretch>
              <a:fillRect l="0" t="-30159" r="0" b="-2500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51042" y="4494033"/>
            <a:ext cx="4820671" cy="5185593"/>
          </a:xfrm>
          <a:custGeom>
            <a:avLst/>
            <a:gdLst/>
            <a:ahLst/>
            <a:cxnLst/>
            <a:rect r="r" b="b" t="t" l="l"/>
            <a:pathLst>
              <a:path h="5185593" w="4820671">
                <a:moveTo>
                  <a:pt x="0" y="0"/>
                </a:moveTo>
                <a:lnTo>
                  <a:pt x="4820672" y="0"/>
                </a:lnTo>
                <a:lnTo>
                  <a:pt x="4820672" y="5185593"/>
                </a:lnTo>
                <a:lnTo>
                  <a:pt x="0" y="51855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04" t="-6154" r="-1178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704537" y="4494033"/>
            <a:ext cx="6878926" cy="5185593"/>
          </a:xfrm>
          <a:custGeom>
            <a:avLst/>
            <a:gdLst/>
            <a:ahLst/>
            <a:cxnLst/>
            <a:rect r="r" b="b" t="t" l="l"/>
            <a:pathLst>
              <a:path h="5185593" w="6878926">
                <a:moveTo>
                  <a:pt x="0" y="0"/>
                </a:moveTo>
                <a:lnTo>
                  <a:pt x="6878926" y="0"/>
                </a:lnTo>
                <a:lnTo>
                  <a:pt x="6878926" y="5185593"/>
                </a:lnTo>
                <a:lnTo>
                  <a:pt x="0" y="5185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19" t="-3800" r="0" b="-399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1028700"/>
            <a:ext cx="11929846" cy="2839280"/>
            <a:chOff x="0" y="0"/>
            <a:chExt cx="15906461" cy="378570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3334628"/>
              <a:ext cx="15906461" cy="4510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35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19050"/>
              <a:ext cx="15906461" cy="2889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537"/>
                </a:lnSpc>
              </a:pPr>
              <a:r>
                <a:rPr lang="en-US" sz="7114">
                  <a:solidFill>
                    <a:srgbClr val="2098A6"/>
                  </a:solidFill>
                  <a:latin typeface="Forum"/>
                  <a:ea typeface="Forum"/>
                  <a:cs typeface="Forum"/>
                  <a:sym typeface="Forum"/>
                </a:rPr>
                <a:t>УСЛУГА 4 - УСТАНОВКА ОБРАТНОГО ОСМОСА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982796"/>
            <a:ext cx="9516461" cy="1334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7"/>
              </a:lnSpc>
            </a:pPr>
            <a:r>
              <a:rPr lang="en-US" sz="2569">
                <a:solidFill>
                  <a:srgbClr val="000000"/>
                </a:solidFill>
                <a:latin typeface="TT Drugs"/>
                <a:ea typeface="TT Drugs"/>
                <a:cs typeface="TT Drugs"/>
                <a:sym typeface="TT Drugs"/>
              </a:rPr>
              <a:t>Интегрируем модульную установку обратного осмоса, способную очищать воду от 99% всех загрязнений: солей, бактерий, тяжёлых металлов.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730201" y="-514350"/>
            <a:ext cx="20328790" cy="1543050"/>
            <a:chOff x="0" y="0"/>
            <a:chExt cx="5354085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54085" cy="406400"/>
            </a:xfrm>
            <a:custGeom>
              <a:avLst/>
              <a:gdLst/>
              <a:ahLst/>
              <a:cxnLst/>
              <a:rect r="r" b="b" t="t" l="l"/>
              <a:pathLst>
                <a:path h="406400" w="5354085">
                  <a:moveTo>
                    <a:pt x="5150885" y="0"/>
                  </a:moveTo>
                  <a:cubicBezTo>
                    <a:pt x="5263109" y="0"/>
                    <a:pt x="5354085" y="90976"/>
                    <a:pt x="5354085" y="203200"/>
                  </a:cubicBezTo>
                  <a:cubicBezTo>
                    <a:pt x="5354085" y="315424"/>
                    <a:pt x="5263109" y="406400"/>
                    <a:pt x="51508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5A4AD">
                    <a:alpha val="100000"/>
                  </a:srgbClr>
                </a:gs>
                <a:gs pos="100000">
                  <a:srgbClr val="005079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53540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01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4954853" y="-431795"/>
            <a:ext cx="3333147" cy="1656943"/>
          </a:xfrm>
          <a:custGeom>
            <a:avLst/>
            <a:gdLst/>
            <a:ahLst/>
            <a:cxnLst/>
            <a:rect r="r" b="b" t="t" l="l"/>
            <a:pathLst>
              <a:path h="1656943" w="3333147">
                <a:moveTo>
                  <a:pt x="0" y="0"/>
                </a:moveTo>
                <a:lnTo>
                  <a:pt x="3333147" y="0"/>
                </a:lnTo>
                <a:lnTo>
                  <a:pt x="3333147" y="1656942"/>
                </a:lnTo>
                <a:lnTo>
                  <a:pt x="0" y="16569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2739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4380" y="1668780"/>
            <a:ext cx="18288000" cy="6949440"/>
          </a:xfrm>
          <a:custGeom>
            <a:avLst/>
            <a:gdLst/>
            <a:ahLst/>
            <a:cxnLst/>
            <a:rect r="r" b="b" t="t" l="l"/>
            <a:pathLst>
              <a:path h="6949440" w="18288000">
                <a:moveTo>
                  <a:pt x="0" y="0"/>
                </a:moveTo>
                <a:lnTo>
                  <a:pt x="18288000" y="0"/>
                </a:lnTo>
                <a:lnTo>
                  <a:pt x="18288000" y="6949440"/>
                </a:lnTo>
                <a:lnTo>
                  <a:pt x="0" y="6949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2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16015" y="-514350"/>
            <a:ext cx="20328790" cy="1543050"/>
            <a:chOff x="0" y="0"/>
            <a:chExt cx="5354085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354085" cy="406400"/>
            </a:xfrm>
            <a:custGeom>
              <a:avLst/>
              <a:gdLst/>
              <a:ahLst/>
              <a:cxnLst/>
              <a:rect r="r" b="b" t="t" l="l"/>
              <a:pathLst>
                <a:path h="406400" w="5354085">
                  <a:moveTo>
                    <a:pt x="5150885" y="0"/>
                  </a:moveTo>
                  <a:cubicBezTo>
                    <a:pt x="5263109" y="0"/>
                    <a:pt x="5354085" y="90976"/>
                    <a:pt x="5354085" y="203200"/>
                  </a:cubicBezTo>
                  <a:cubicBezTo>
                    <a:pt x="5354085" y="315424"/>
                    <a:pt x="5263109" y="406400"/>
                    <a:pt x="51508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5A4AD">
                    <a:alpha val="100000"/>
                  </a:srgbClr>
                </a:gs>
                <a:gs pos="100000">
                  <a:srgbClr val="005079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3540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0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954853" y="-398399"/>
            <a:ext cx="3333147" cy="1656943"/>
          </a:xfrm>
          <a:custGeom>
            <a:avLst/>
            <a:gdLst/>
            <a:ahLst/>
            <a:cxnLst/>
            <a:rect r="r" b="b" t="t" l="l"/>
            <a:pathLst>
              <a:path h="1656943" w="3333147">
                <a:moveTo>
                  <a:pt x="0" y="0"/>
                </a:moveTo>
                <a:lnTo>
                  <a:pt x="3333147" y="0"/>
                </a:lnTo>
                <a:lnTo>
                  <a:pt x="3333147" y="1656943"/>
                </a:lnTo>
                <a:lnTo>
                  <a:pt x="0" y="1656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2739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 flipV="true">
            <a:off x="14913292" y="5019010"/>
            <a:ext cx="19050" cy="2835416"/>
          </a:xfrm>
          <a:prstGeom prst="line">
            <a:avLst/>
          </a:prstGeom>
          <a:ln cap="flat" w="85725">
            <a:solidFill>
              <a:srgbClr val="FF313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3013417" y="8342596"/>
            <a:ext cx="841043" cy="988405"/>
          </a:xfrm>
          <a:custGeom>
            <a:avLst/>
            <a:gdLst/>
            <a:ahLst/>
            <a:cxnLst/>
            <a:rect r="r" b="b" t="t" l="l"/>
            <a:pathLst>
              <a:path h="988405" w="841043">
                <a:moveTo>
                  <a:pt x="0" y="0"/>
                </a:moveTo>
                <a:lnTo>
                  <a:pt x="841043" y="0"/>
                </a:lnTo>
                <a:lnTo>
                  <a:pt x="841043" y="988405"/>
                </a:lnTo>
                <a:lnTo>
                  <a:pt x="0" y="988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98440" y="4035348"/>
            <a:ext cx="2640287" cy="2862099"/>
          </a:xfrm>
          <a:custGeom>
            <a:avLst/>
            <a:gdLst/>
            <a:ahLst/>
            <a:cxnLst/>
            <a:rect r="r" b="b" t="t" l="l"/>
            <a:pathLst>
              <a:path h="2862099" w="2640287">
                <a:moveTo>
                  <a:pt x="0" y="0"/>
                </a:moveTo>
                <a:lnTo>
                  <a:pt x="2640287" y="0"/>
                </a:lnTo>
                <a:lnTo>
                  <a:pt x="2640287" y="2862099"/>
                </a:lnTo>
                <a:lnTo>
                  <a:pt x="0" y="28620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08665" y="6210231"/>
            <a:ext cx="2217671" cy="2051346"/>
          </a:xfrm>
          <a:custGeom>
            <a:avLst/>
            <a:gdLst/>
            <a:ahLst/>
            <a:cxnLst/>
            <a:rect r="r" b="b" t="t" l="l"/>
            <a:pathLst>
              <a:path h="2051346" w="2217671">
                <a:moveTo>
                  <a:pt x="0" y="0"/>
                </a:moveTo>
                <a:lnTo>
                  <a:pt x="2217671" y="0"/>
                </a:lnTo>
                <a:lnTo>
                  <a:pt x="2217671" y="2051346"/>
                </a:lnTo>
                <a:lnTo>
                  <a:pt x="0" y="2051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000"/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8487" y="8228296"/>
            <a:ext cx="2124930" cy="1217005"/>
          </a:xfrm>
          <a:custGeom>
            <a:avLst/>
            <a:gdLst/>
            <a:ahLst/>
            <a:cxnLst/>
            <a:rect r="r" b="b" t="t" l="l"/>
            <a:pathLst>
              <a:path h="1217005" w="2124930">
                <a:moveTo>
                  <a:pt x="0" y="0"/>
                </a:moveTo>
                <a:lnTo>
                  <a:pt x="2124930" y="0"/>
                </a:lnTo>
                <a:lnTo>
                  <a:pt x="2124930" y="1217005"/>
                </a:lnTo>
                <a:lnTo>
                  <a:pt x="0" y="12170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7" id="7"/>
          <p:cNvSpPr/>
          <p:nvPr/>
        </p:nvSpPr>
        <p:spPr>
          <a:xfrm flipV="true">
            <a:off x="3854460" y="6388760"/>
            <a:ext cx="2717329" cy="925873"/>
          </a:xfrm>
          <a:prstGeom prst="line">
            <a:avLst/>
          </a:prstGeom>
          <a:ln cap="flat" w="85725">
            <a:solidFill>
              <a:srgbClr val="5397C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2821258" y="7355205"/>
            <a:ext cx="3716047" cy="2434011"/>
          </a:xfrm>
          <a:custGeom>
            <a:avLst/>
            <a:gdLst/>
            <a:ahLst/>
            <a:cxnLst/>
            <a:rect r="r" b="b" t="t" l="l"/>
            <a:pathLst>
              <a:path h="2434011" w="3716047">
                <a:moveTo>
                  <a:pt x="0" y="0"/>
                </a:moveTo>
                <a:lnTo>
                  <a:pt x="3716047" y="0"/>
                </a:lnTo>
                <a:lnTo>
                  <a:pt x="3716047" y="2434011"/>
                </a:lnTo>
                <a:lnTo>
                  <a:pt x="0" y="2434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72000"/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277094" y="8836799"/>
            <a:ext cx="881467" cy="843003"/>
          </a:xfrm>
          <a:custGeom>
            <a:avLst/>
            <a:gdLst/>
            <a:ahLst/>
            <a:cxnLst/>
            <a:rect r="r" b="b" t="t" l="l"/>
            <a:pathLst>
              <a:path h="843003" w="881467">
                <a:moveTo>
                  <a:pt x="0" y="0"/>
                </a:moveTo>
                <a:lnTo>
                  <a:pt x="881467" y="0"/>
                </a:lnTo>
                <a:lnTo>
                  <a:pt x="881467" y="843002"/>
                </a:lnTo>
                <a:lnTo>
                  <a:pt x="0" y="8430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928350" y="856299"/>
            <a:ext cx="6935512" cy="3818571"/>
          </a:xfrm>
          <a:custGeom>
            <a:avLst/>
            <a:gdLst/>
            <a:ahLst/>
            <a:cxnLst/>
            <a:rect r="r" b="b" t="t" l="l"/>
            <a:pathLst>
              <a:path h="3818571" w="6935512">
                <a:moveTo>
                  <a:pt x="0" y="0"/>
                </a:moveTo>
                <a:lnTo>
                  <a:pt x="6935513" y="0"/>
                </a:lnTo>
                <a:lnTo>
                  <a:pt x="6935513" y="3818571"/>
                </a:lnTo>
                <a:lnTo>
                  <a:pt x="0" y="38185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2000"/>
            </a:blip>
            <a:stretch>
              <a:fillRect l="0" t="0" r="-714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013407"/>
            <a:ext cx="10206947" cy="182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32"/>
              </a:lnSpc>
            </a:pPr>
            <a:r>
              <a:rPr lang="en-US" sz="5943">
                <a:solidFill>
                  <a:srgbClr val="2098A6"/>
                </a:solidFill>
                <a:latin typeface="Forum"/>
                <a:ea typeface="Forum"/>
                <a:cs typeface="Forum"/>
                <a:sym typeface="Forum"/>
              </a:rPr>
              <a:t>УСЛУГА 5 - РАЗВОДКА ЧИСТЫЙ ВОДЫ И КОНЦЕНТРАТА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2758440"/>
            <a:ext cx="10969943" cy="16151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01"/>
              </a:lnSpc>
            </a:pPr>
            <a:r>
              <a:rPr lang="en-US" sz="2462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Ра</a:t>
            </a:r>
            <a:r>
              <a:rPr lang="en-US" sz="2462">
                <a:solidFill>
                  <a:srgbClr val="0F2A37"/>
                </a:solidFill>
                <a:latin typeface="TT Drugs"/>
                <a:ea typeface="TT Drugs"/>
                <a:cs typeface="TT Drugs"/>
                <a:sym typeface="TT Drugs"/>
              </a:rPr>
              <a:t>зводим очищенную воду по объекту, а концентрат (отходы) отводим в отдельные системы или дренаж.</a:t>
            </a:r>
          </a:p>
          <a:p>
            <a:pPr algn="l">
              <a:lnSpc>
                <a:spcPts val="3201"/>
              </a:lnSpc>
            </a:pPr>
          </a:p>
          <a:p>
            <a:pPr algn="l">
              <a:lnSpc>
                <a:spcPts val="3201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-1405635">
            <a:off x="9672019" y="4399447"/>
            <a:ext cx="1292932" cy="365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9"/>
              </a:lnSpc>
            </a:pPr>
            <a:r>
              <a:rPr lang="en-US" sz="2163" b="true">
                <a:solidFill>
                  <a:srgbClr val="5397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ПЕРМЕАТ</a:t>
            </a:r>
          </a:p>
        </p:txBody>
      </p:sp>
      <p:sp>
        <p:nvSpPr>
          <p:cNvPr name="TextBox 14" id="14"/>
          <p:cNvSpPr txBox="true"/>
          <p:nvPr/>
        </p:nvSpPr>
        <p:spPr>
          <a:xfrm rot="5400000">
            <a:off x="14077181" y="6229166"/>
            <a:ext cx="2073962" cy="363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154" b="true">
                <a:solidFill>
                  <a:srgbClr val="FF313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КОНЦЕНТРАТ</a:t>
            </a:r>
          </a:p>
        </p:txBody>
      </p:sp>
      <p:sp>
        <p:nvSpPr>
          <p:cNvPr name="TextBox 15" id="15"/>
          <p:cNvSpPr txBox="true"/>
          <p:nvPr/>
        </p:nvSpPr>
        <p:spPr>
          <a:xfrm rot="-1136040">
            <a:off x="4102692" y="6564812"/>
            <a:ext cx="1955644" cy="300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true">
                <a:solidFill>
                  <a:srgbClr val="5397C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ПИТЬЕВАЯ ВОДА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3262610" y="4880610"/>
            <a:ext cx="188595" cy="184785"/>
            <a:chOff x="0" y="0"/>
            <a:chExt cx="251460" cy="24638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50800" y="49530"/>
              <a:ext cx="148590" cy="151130"/>
            </a:xfrm>
            <a:custGeom>
              <a:avLst/>
              <a:gdLst/>
              <a:ahLst/>
              <a:cxnLst/>
              <a:rect r="r" b="b" t="t" l="l"/>
              <a:pathLst>
                <a:path h="151130" w="148590">
                  <a:moveTo>
                    <a:pt x="148590" y="53340"/>
                  </a:moveTo>
                  <a:cubicBezTo>
                    <a:pt x="129540" y="134620"/>
                    <a:pt x="120650" y="140970"/>
                    <a:pt x="107950" y="146050"/>
                  </a:cubicBezTo>
                  <a:cubicBezTo>
                    <a:pt x="90170" y="151130"/>
                    <a:pt x="53340" y="148590"/>
                    <a:pt x="36830" y="140970"/>
                  </a:cubicBezTo>
                  <a:cubicBezTo>
                    <a:pt x="25400" y="135890"/>
                    <a:pt x="17780" y="125730"/>
                    <a:pt x="11430" y="115570"/>
                  </a:cubicBezTo>
                  <a:cubicBezTo>
                    <a:pt x="5080" y="105410"/>
                    <a:pt x="0" y="93980"/>
                    <a:pt x="0" y="80010"/>
                  </a:cubicBezTo>
                  <a:cubicBezTo>
                    <a:pt x="1270" y="62230"/>
                    <a:pt x="16510" y="29210"/>
                    <a:pt x="29210" y="16510"/>
                  </a:cubicBezTo>
                  <a:cubicBezTo>
                    <a:pt x="39370" y="6350"/>
                    <a:pt x="49530" y="1270"/>
                    <a:pt x="62230" y="1270"/>
                  </a:cubicBezTo>
                  <a:cubicBezTo>
                    <a:pt x="81280" y="0"/>
                    <a:pt x="130810" y="21590"/>
                    <a:pt x="130810" y="2159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2885994" y="4217056"/>
            <a:ext cx="1002030" cy="1418203"/>
            <a:chOff x="0" y="0"/>
            <a:chExt cx="712470" cy="10083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0800" y="35560"/>
              <a:ext cx="612140" cy="924560"/>
            </a:xfrm>
            <a:custGeom>
              <a:avLst/>
              <a:gdLst/>
              <a:ahLst/>
              <a:cxnLst/>
              <a:rect r="r" b="b" t="t" l="l"/>
              <a:pathLst>
                <a:path h="924560" w="612140">
                  <a:moveTo>
                    <a:pt x="64770" y="600710"/>
                  </a:moveTo>
                  <a:cubicBezTo>
                    <a:pt x="177800" y="574040"/>
                    <a:pt x="218440" y="539750"/>
                    <a:pt x="232410" y="509270"/>
                  </a:cubicBezTo>
                  <a:cubicBezTo>
                    <a:pt x="245110" y="482600"/>
                    <a:pt x="229870" y="458470"/>
                    <a:pt x="236220" y="419100"/>
                  </a:cubicBezTo>
                  <a:cubicBezTo>
                    <a:pt x="250190" y="339090"/>
                    <a:pt x="289560" y="128270"/>
                    <a:pt x="351790" y="66040"/>
                  </a:cubicBezTo>
                  <a:cubicBezTo>
                    <a:pt x="393700" y="24130"/>
                    <a:pt x="473710" y="0"/>
                    <a:pt x="509270" y="15240"/>
                  </a:cubicBezTo>
                  <a:cubicBezTo>
                    <a:pt x="539750" y="29210"/>
                    <a:pt x="548640" y="74930"/>
                    <a:pt x="560070" y="127000"/>
                  </a:cubicBezTo>
                  <a:cubicBezTo>
                    <a:pt x="581660" y="224790"/>
                    <a:pt x="557530" y="464820"/>
                    <a:pt x="561340" y="572770"/>
                  </a:cubicBezTo>
                  <a:cubicBezTo>
                    <a:pt x="565150" y="636270"/>
                    <a:pt x="565150" y="675640"/>
                    <a:pt x="574040" y="721360"/>
                  </a:cubicBezTo>
                  <a:cubicBezTo>
                    <a:pt x="582930" y="763270"/>
                    <a:pt x="609600" y="806450"/>
                    <a:pt x="610870" y="836930"/>
                  </a:cubicBezTo>
                  <a:cubicBezTo>
                    <a:pt x="610870" y="857250"/>
                    <a:pt x="608330" y="872490"/>
                    <a:pt x="599440" y="885190"/>
                  </a:cubicBezTo>
                  <a:cubicBezTo>
                    <a:pt x="591820" y="899160"/>
                    <a:pt x="577850" y="911860"/>
                    <a:pt x="562610" y="916940"/>
                  </a:cubicBezTo>
                  <a:cubicBezTo>
                    <a:pt x="543560" y="923290"/>
                    <a:pt x="508000" y="920750"/>
                    <a:pt x="491490" y="909320"/>
                  </a:cubicBezTo>
                  <a:cubicBezTo>
                    <a:pt x="473710" y="897890"/>
                    <a:pt x="457200" y="866140"/>
                    <a:pt x="457200" y="845820"/>
                  </a:cubicBezTo>
                  <a:cubicBezTo>
                    <a:pt x="457200" y="824230"/>
                    <a:pt x="474980" y="795020"/>
                    <a:pt x="491490" y="782320"/>
                  </a:cubicBezTo>
                  <a:cubicBezTo>
                    <a:pt x="504190" y="772160"/>
                    <a:pt x="521970" y="767080"/>
                    <a:pt x="538480" y="768350"/>
                  </a:cubicBezTo>
                  <a:cubicBezTo>
                    <a:pt x="557530" y="772160"/>
                    <a:pt x="588010" y="789940"/>
                    <a:pt x="599440" y="806450"/>
                  </a:cubicBezTo>
                  <a:cubicBezTo>
                    <a:pt x="609600" y="819150"/>
                    <a:pt x="612140" y="838200"/>
                    <a:pt x="610870" y="853440"/>
                  </a:cubicBezTo>
                  <a:cubicBezTo>
                    <a:pt x="608330" y="869950"/>
                    <a:pt x="600710" y="887730"/>
                    <a:pt x="589280" y="899160"/>
                  </a:cubicBezTo>
                  <a:cubicBezTo>
                    <a:pt x="579120" y="909320"/>
                    <a:pt x="561340" y="919480"/>
                    <a:pt x="546100" y="922020"/>
                  </a:cubicBezTo>
                  <a:cubicBezTo>
                    <a:pt x="530860" y="924560"/>
                    <a:pt x="511810" y="920750"/>
                    <a:pt x="497840" y="913130"/>
                  </a:cubicBezTo>
                  <a:cubicBezTo>
                    <a:pt x="483870" y="906780"/>
                    <a:pt x="474980" y="895350"/>
                    <a:pt x="464820" y="877570"/>
                  </a:cubicBezTo>
                  <a:cubicBezTo>
                    <a:pt x="448310" y="848360"/>
                    <a:pt x="434340" y="786130"/>
                    <a:pt x="425450" y="745490"/>
                  </a:cubicBezTo>
                  <a:cubicBezTo>
                    <a:pt x="417830" y="711200"/>
                    <a:pt x="414020" y="692150"/>
                    <a:pt x="410210" y="647700"/>
                  </a:cubicBezTo>
                  <a:cubicBezTo>
                    <a:pt x="402590" y="556260"/>
                    <a:pt x="379730" y="302260"/>
                    <a:pt x="406400" y="228600"/>
                  </a:cubicBezTo>
                  <a:cubicBezTo>
                    <a:pt x="417830" y="196850"/>
                    <a:pt x="448310" y="166370"/>
                    <a:pt x="455930" y="170180"/>
                  </a:cubicBezTo>
                  <a:cubicBezTo>
                    <a:pt x="473710" y="179070"/>
                    <a:pt x="405130" y="468630"/>
                    <a:pt x="382270" y="543560"/>
                  </a:cubicBezTo>
                  <a:cubicBezTo>
                    <a:pt x="372110" y="576580"/>
                    <a:pt x="365760" y="590550"/>
                    <a:pt x="350520" y="613410"/>
                  </a:cubicBezTo>
                  <a:cubicBezTo>
                    <a:pt x="332740" y="638810"/>
                    <a:pt x="306070" y="668020"/>
                    <a:pt x="276860" y="689610"/>
                  </a:cubicBezTo>
                  <a:cubicBezTo>
                    <a:pt x="247650" y="711200"/>
                    <a:pt x="209550" y="727710"/>
                    <a:pt x="175260" y="739140"/>
                  </a:cubicBezTo>
                  <a:cubicBezTo>
                    <a:pt x="140970" y="749300"/>
                    <a:pt x="99060" y="759460"/>
                    <a:pt x="72390" y="754380"/>
                  </a:cubicBezTo>
                  <a:cubicBezTo>
                    <a:pt x="52070" y="751840"/>
                    <a:pt x="34290" y="744220"/>
                    <a:pt x="22860" y="731520"/>
                  </a:cubicBezTo>
                  <a:cubicBezTo>
                    <a:pt x="10160" y="718820"/>
                    <a:pt x="1270" y="698500"/>
                    <a:pt x="0" y="680720"/>
                  </a:cubicBezTo>
                  <a:cubicBezTo>
                    <a:pt x="0" y="664210"/>
                    <a:pt x="6350" y="642620"/>
                    <a:pt x="17780" y="628650"/>
                  </a:cubicBezTo>
                  <a:cubicBezTo>
                    <a:pt x="27940" y="615950"/>
                    <a:pt x="64770" y="600710"/>
                    <a:pt x="64770" y="60071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13287375" y="4867275"/>
            <a:ext cx="252412" cy="344805"/>
            <a:chOff x="0" y="0"/>
            <a:chExt cx="336550" cy="45974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46990" y="48260"/>
              <a:ext cx="242570" cy="363220"/>
            </a:xfrm>
            <a:custGeom>
              <a:avLst/>
              <a:gdLst/>
              <a:ahLst/>
              <a:cxnLst/>
              <a:rect r="r" b="b" t="t" l="l"/>
              <a:pathLst>
                <a:path h="363220" w="242570">
                  <a:moveTo>
                    <a:pt x="100330" y="317500"/>
                  </a:moveTo>
                  <a:cubicBezTo>
                    <a:pt x="2540" y="78740"/>
                    <a:pt x="1270" y="68580"/>
                    <a:pt x="3810" y="54610"/>
                  </a:cubicBezTo>
                  <a:cubicBezTo>
                    <a:pt x="7620" y="41910"/>
                    <a:pt x="16510" y="26670"/>
                    <a:pt x="27940" y="17780"/>
                  </a:cubicBezTo>
                  <a:cubicBezTo>
                    <a:pt x="38100" y="8890"/>
                    <a:pt x="54610" y="2540"/>
                    <a:pt x="68580" y="2540"/>
                  </a:cubicBezTo>
                  <a:cubicBezTo>
                    <a:pt x="82550" y="1270"/>
                    <a:pt x="99060" y="6350"/>
                    <a:pt x="110490" y="13970"/>
                  </a:cubicBezTo>
                  <a:cubicBezTo>
                    <a:pt x="121920" y="22860"/>
                    <a:pt x="133350" y="36830"/>
                    <a:pt x="137160" y="49530"/>
                  </a:cubicBezTo>
                  <a:cubicBezTo>
                    <a:pt x="140970" y="63500"/>
                    <a:pt x="140970" y="81280"/>
                    <a:pt x="135890" y="93980"/>
                  </a:cubicBezTo>
                  <a:cubicBezTo>
                    <a:pt x="132080" y="106680"/>
                    <a:pt x="121920" y="121920"/>
                    <a:pt x="109220" y="128270"/>
                  </a:cubicBezTo>
                  <a:cubicBezTo>
                    <a:pt x="93980" y="137160"/>
                    <a:pt x="62230" y="142240"/>
                    <a:pt x="44450" y="134620"/>
                  </a:cubicBezTo>
                  <a:cubicBezTo>
                    <a:pt x="26670" y="127000"/>
                    <a:pt x="8890" y="101600"/>
                    <a:pt x="3810" y="85090"/>
                  </a:cubicBezTo>
                  <a:cubicBezTo>
                    <a:pt x="0" y="71120"/>
                    <a:pt x="2540" y="53340"/>
                    <a:pt x="8890" y="40640"/>
                  </a:cubicBezTo>
                  <a:cubicBezTo>
                    <a:pt x="15240" y="27940"/>
                    <a:pt x="27940" y="15240"/>
                    <a:pt x="39370" y="8890"/>
                  </a:cubicBezTo>
                  <a:cubicBezTo>
                    <a:pt x="52070" y="2540"/>
                    <a:pt x="69850" y="0"/>
                    <a:pt x="83820" y="2540"/>
                  </a:cubicBezTo>
                  <a:cubicBezTo>
                    <a:pt x="96520" y="5080"/>
                    <a:pt x="107950" y="10160"/>
                    <a:pt x="121920" y="24130"/>
                  </a:cubicBezTo>
                  <a:cubicBezTo>
                    <a:pt x="154940" y="59690"/>
                    <a:pt x="220980" y="207010"/>
                    <a:pt x="234950" y="257810"/>
                  </a:cubicBezTo>
                  <a:cubicBezTo>
                    <a:pt x="240030" y="279400"/>
                    <a:pt x="242570" y="293370"/>
                    <a:pt x="237490" y="309880"/>
                  </a:cubicBezTo>
                  <a:cubicBezTo>
                    <a:pt x="232410" y="325120"/>
                    <a:pt x="218440" y="341630"/>
                    <a:pt x="204470" y="350520"/>
                  </a:cubicBezTo>
                  <a:cubicBezTo>
                    <a:pt x="190500" y="358140"/>
                    <a:pt x="170180" y="363220"/>
                    <a:pt x="153670" y="359410"/>
                  </a:cubicBezTo>
                  <a:cubicBezTo>
                    <a:pt x="134620" y="354330"/>
                    <a:pt x="100330" y="317500"/>
                    <a:pt x="100330" y="31750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11374755" y="6892290"/>
            <a:ext cx="1312545" cy="1282065"/>
            <a:chOff x="0" y="0"/>
            <a:chExt cx="1750060" cy="17094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48260" y="46990"/>
              <a:ext cx="1653540" cy="1612900"/>
            </a:xfrm>
            <a:custGeom>
              <a:avLst/>
              <a:gdLst/>
              <a:ahLst/>
              <a:cxnLst/>
              <a:rect r="r" b="b" t="t" l="l"/>
              <a:pathLst>
                <a:path h="1612900" w="1653540">
                  <a:moveTo>
                    <a:pt x="825500" y="393700"/>
                  </a:moveTo>
                  <a:cubicBezTo>
                    <a:pt x="788670" y="789940"/>
                    <a:pt x="781050" y="798830"/>
                    <a:pt x="768350" y="806450"/>
                  </a:cubicBezTo>
                  <a:cubicBezTo>
                    <a:pt x="755650" y="814070"/>
                    <a:pt x="736600" y="819150"/>
                    <a:pt x="721360" y="815340"/>
                  </a:cubicBezTo>
                  <a:cubicBezTo>
                    <a:pt x="704850" y="811530"/>
                    <a:pt x="688340" y="800100"/>
                    <a:pt x="673100" y="778510"/>
                  </a:cubicBezTo>
                  <a:cubicBezTo>
                    <a:pt x="636270" y="731520"/>
                    <a:pt x="612140" y="591820"/>
                    <a:pt x="566420" y="502920"/>
                  </a:cubicBezTo>
                  <a:cubicBezTo>
                    <a:pt x="519430" y="408940"/>
                    <a:pt x="416560" y="293370"/>
                    <a:pt x="389890" y="228600"/>
                  </a:cubicBezTo>
                  <a:cubicBezTo>
                    <a:pt x="377190" y="196850"/>
                    <a:pt x="373380" y="179070"/>
                    <a:pt x="374650" y="152400"/>
                  </a:cubicBezTo>
                  <a:cubicBezTo>
                    <a:pt x="375920" y="124460"/>
                    <a:pt x="381000" y="87630"/>
                    <a:pt x="401320" y="63500"/>
                  </a:cubicBezTo>
                  <a:cubicBezTo>
                    <a:pt x="424180" y="36830"/>
                    <a:pt x="481330" y="19050"/>
                    <a:pt x="518160" y="10160"/>
                  </a:cubicBezTo>
                  <a:cubicBezTo>
                    <a:pt x="547370" y="2540"/>
                    <a:pt x="580390" y="0"/>
                    <a:pt x="601980" y="3810"/>
                  </a:cubicBezTo>
                  <a:cubicBezTo>
                    <a:pt x="614680" y="6350"/>
                    <a:pt x="624840" y="8890"/>
                    <a:pt x="635000" y="17780"/>
                  </a:cubicBezTo>
                  <a:cubicBezTo>
                    <a:pt x="646430" y="26670"/>
                    <a:pt x="660400" y="44450"/>
                    <a:pt x="662940" y="62230"/>
                  </a:cubicBezTo>
                  <a:cubicBezTo>
                    <a:pt x="666750" y="81280"/>
                    <a:pt x="661670" y="109220"/>
                    <a:pt x="645160" y="128270"/>
                  </a:cubicBezTo>
                  <a:cubicBezTo>
                    <a:pt x="619760" y="160020"/>
                    <a:pt x="557530" y="175260"/>
                    <a:pt x="494030" y="203200"/>
                  </a:cubicBezTo>
                  <a:cubicBezTo>
                    <a:pt x="391160" y="248920"/>
                    <a:pt x="158750" y="365760"/>
                    <a:pt x="81280" y="365760"/>
                  </a:cubicBezTo>
                  <a:cubicBezTo>
                    <a:pt x="52070" y="365760"/>
                    <a:pt x="33020" y="355600"/>
                    <a:pt x="20320" y="342900"/>
                  </a:cubicBezTo>
                  <a:cubicBezTo>
                    <a:pt x="8890" y="330200"/>
                    <a:pt x="2540" y="311150"/>
                    <a:pt x="2540" y="295910"/>
                  </a:cubicBezTo>
                  <a:cubicBezTo>
                    <a:pt x="2540" y="279400"/>
                    <a:pt x="12700" y="260350"/>
                    <a:pt x="21590" y="248920"/>
                  </a:cubicBezTo>
                  <a:cubicBezTo>
                    <a:pt x="27940" y="238760"/>
                    <a:pt x="35560" y="234950"/>
                    <a:pt x="49530" y="229870"/>
                  </a:cubicBezTo>
                  <a:cubicBezTo>
                    <a:pt x="77470" y="218440"/>
                    <a:pt x="129540" y="223520"/>
                    <a:pt x="187960" y="210820"/>
                  </a:cubicBezTo>
                  <a:cubicBezTo>
                    <a:pt x="288290" y="187960"/>
                    <a:pt x="485140" y="102870"/>
                    <a:pt x="599440" y="85090"/>
                  </a:cubicBezTo>
                  <a:cubicBezTo>
                    <a:pt x="676910" y="73660"/>
                    <a:pt x="759460" y="62230"/>
                    <a:pt x="798830" y="82550"/>
                  </a:cubicBezTo>
                  <a:cubicBezTo>
                    <a:pt x="821690" y="93980"/>
                    <a:pt x="836930" y="116840"/>
                    <a:pt x="839470" y="137160"/>
                  </a:cubicBezTo>
                  <a:cubicBezTo>
                    <a:pt x="843280" y="157480"/>
                    <a:pt x="836930" y="184150"/>
                    <a:pt x="817880" y="203200"/>
                  </a:cubicBezTo>
                  <a:cubicBezTo>
                    <a:pt x="783590" y="238760"/>
                    <a:pt x="681990" y="251460"/>
                    <a:pt x="605790" y="288290"/>
                  </a:cubicBezTo>
                  <a:cubicBezTo>
                    <a:pt x="510540" y="335280"/>
                    <a:pt x="354330" y="461010"/>
                    <a:pt x="294640" y="472440"/>
                  </a:cubicBezTo>
                  <a:cubicBezTo>
                    <a:pt x="273050" y="476250"/>
                    <a:pt x="260350" y="471170"/>
                    <a:pt x="247650" y="463550"/>
                  </a:cubicBezTo>
                  <a:cubicBezTo>
                    <a:pt x="234950" y="455930"/>
                    <a:pt x="222250" y="439420"/>
                    <a:pt x="217170" y="425450"/>
                  </a:cubicBezTo>
                  <a:cubicBezTo>
                    <a:pt x="213360" y="410210"/>
                    <a:pt x="214630" y="389890"/>
                    <a:pt x="220980" y="375920"/>
                  </a:cubicBezTo>
                  <a:cubicBezTo>
                    <a:pt x="227330" y="361950"/>
                    <a:pt x="240030" y="350520"/>
                    <a:pt x="255270" y="341630"/>
                  </a:cubicBezTo>
                  <a:cubicBezTo>
                    <a:pt x="275590" y="331470"/>
                    <a:pt x="307340" y="337820"/>
                    <a:pt x="336550" y="327660"/>
                  </a:cubicBezTo>
                  <a:cubicBezTo>
                    <a:pt x="373380" y="314960"/>
                    <a:pt x="412750" y="283210"/>
                    <a:pt x="454660" y="264160"/>
                  </a:cubicBezTo>
                  <a:cubicBezTo>
                    <a:pt x="497840" y="245110"/>
                    <a:pt x="543560" y="229870"/>
                    <a:pt x="590550" y="217170"/>
                  </a:cubicBezTo>
                  <a:cubicBezTo>
                    <a:pt x="641350" y="203200"/>
                    <a:pt x="685800" y="194310"/>
                    <a:pt x="750570" y="184150"/>
                  </a:cubicBezTo>
                  <a:cubicBezTo>
                    <a:pt x="845820" y="168910"/>
                    <a:pt x="1046480" y="166370"/>
                    <a:pt x="1111250" y="142240"/>
                  </a:cubicBezTo>
                  <a:cubicBezTo>
                    <a:pt x="1137920" y="132080"/>
                    <a:pt x="1146810" y="110490"/>
                    <a:pt x="1162050" y="105410"/>
                  </a:cubicBezTo>
                  <a:cubicBezTo>
                    <a:pt x="1173480" y="102870"/>
                    <a:pt x="1184910" y="105410"/>
                    <a:pt x="1195070" y="107950"/>
                  </a:cubicBezTo>
                  <a:cubicBezTo>
                    <a:pt x="1205230" y="111760"/>
                    <a:pt x="1215390" y="116840"/>
                    <a:pt x="1223010" y="125730"/>
                  </a:cubicBezTo>
                  <a:cubicBezTo>
                    <a:pt x="1233170" y="135890"/>
                    <a:pt x="1243330" y="153670"/>
                    <a:pt x="1243330" y="170180"/>
                  </a:cubicBezTo>
                  <a:cubicBezTo>
                    <a:pt x="1243330" y="187960"/>
                    <a:pt x="1234440" y="209550"/>
                    <a:pt x="1216660" y="228600"/>
                  </a:cubicBezTo>
                  <a:cubicBezTo>
                    <a:pt x="1184910" y="261620"/>
                    <a:pt x="1090930" y="290830"/>
                    <a:pt x="1033780" y="323850"/>
                  </a:cubicBezTo>
                  <a:cubicBezTo>
                    <a:pt x="980440" y="355600"/>
                    <a:pt x="927100" y="400050"/>
                    <a:pt x="885190" y="421640"/>
                  </a:cubicBezTo>
                  <a:cubicBezTo>
                    <a:pt x="857250" y="435610"/>
                    <a:pt x="834390" y="447040"/>
                    <a:pt x="812800" y="448310"/>
                  </a:cubicBezTo>
                  <a:cubicBezTo>
                    <a:pt x="795020" y="448310"/>
                    <a:pt x="775970" y="440690"/>
                    <a:pt x="764540" y="433070"/>
                  </a:cubicBezTo>
                  <a:cubicBezTo>
                    <a:pt x="754380" y="426720"/>
                    <a:pt x="748030" y="417830"/>
                    <a:pt x="744220" y="406400"/>
                  </a:cubicBezTo>
                  <a:cubicBezTo>
                    <a:pt x="739140" y="392430"/>
                    <a:pt x="736600" y="370840"/>
                    <a:pt x="740410" y="355600"/>
                  </a:cubicBezTo>
                  <a:cubicBezTo>
                    <a:pt x="745490" y="340360"/>
                    <a:pt x="755650" y="330200"/>
                    <a:pt x="772160" y="316230"/>
                  </a:cubicBezTo>
                  <a:cubicBezTo>
                    <a:pt x="807720" y="284480"/>
                    <a:pt x="892810" y="237490"/>
                    <a:pt x="962660" y="201930"/>
                  </a:cubicBezTo>
                  <a:cubicBezTo>
                    <a:pt x="1041400" y="162560"/>
                    <a:pt x="1163320" y="99060"/>
                    <a:pt x="1221740" y="92710"/>
                  </a:cubicBezTo>
                  <a:cubicBezTo>
                    <a:pt x="1248410" y="88900"/>
                    <a:pt x="1268730" y="92710"/>
                    <a:pt x="1283970" y="102870"/>
                  </a:cubicBezTo>
                  <a:cubicBezTo>
                    <a:pt x="1296670" y="111760"/>
                    <a:pt x="1305560" y="130810"/>
                    <a:pt x="1309370" y="144780"/>
                  </a:cubicBezTo>
                  <a:cubicBezTo>
                    <a:pt x="1311910" y="154940"/>
                    <a:pt x="1311910" y="166370"/>
                    <a:pt x="1308100" y="176530"/>
                  </a:cubicBezTo>
                  <a:cubicBezTo>
                    <a:pt x="1303020" y="190500"/>
                    <a:pt x="1294130" y="203200"/>
                    <a:pt x="1278890" y="215900"/>
                  </a:cubicBezTo>
                  <a:cubicBezTo>
                    <a:pt x="1250950" y="237490"/>
                    <a:pt x="1183640" y="252730"/>
                    <a:pt x="1143000" y="273050"/>
                  </a:cubicBezTo>
                  <a:cubicBezTo>
                    <a:pt x="1109980" y="290830"/>
                    <a:pt x="1083310" y="307340"/>
                    <a:pt x="1054100" y="330200"/>
                  </a:cubicBezTo>
                  <a:cubicBezTo>
                    <a:pt x="1023620" y="354330"/>
                    <a:pt x="990600" y="401320"/>
                    <a:pt x="963930" y="417830"/>
                  </a:cubicBezTo>
                  <a:cubicBezTo>
                    <a:pt x="946150" y="427990"/>
                    <a:pt x="930910" y="433070"/>
                    <a:pt x="915670" y="431800"/>
                  </a:cubicBezTo>
                  <a:cubicBezTo>
                    <a:pt x="900430" y="430530"/>
                    <a:pt x="881380" y="421640"/>
                    <a:pt x="869950" y="411480"/>
                  </a:cubicBezTo>
                  <a:cubicBezTo>
                    <a:pt x="862330" y="403860"/>
                    <a:pt x="855980" y="392430"/>
                    <a:pt x="853440" y="382270"/>
                  </a:cubicBezTo>
                  <a:cubicBezTo>
                    <a:pt x="849630" y="372110"/>
                    <a:pt x="848360" y="360680"/>
                    <a:pt x="850900" y="349250"/>
                  </a:cubicBezTo>
                  <a:cubicBezTo>
                    <a:pt x="854710" y="335280"/>
                    <a:pt x="862330" y="318770"/>
                    <a:pt x="877570" y="306070"/>
                  </a:cubicBezTo>
                  <a:cubicBezTo>
                    <a:pt x="900430" y="287020"/>
                    <a:pt x="958850" y="283210"/>
                    <a:pt x="996950" y="262890"/>
                  </a:cubicBezTo>
                  <a:cubicBezTo>
                    <a:pt x="1035050" y="241300"/>
                    <a:pt x="1073150" y="189230"/>
                    <a:pt x="1104900" y="179070"/>
                  </a:cubicBezTo>
                  <a:cubicBezTo>
                    <a:pt x="1123950" y="172720"/>
                    <a:pt x="1140460" y="172720"/>
                    <a:pt x="1155700" y="179070"/>
                  </a:cubicBezTo>
                  <a:cubicBezTo>
                    <a:pt x="1170940" y="184150"/>
                    <a:pt x="1187450" y="198120"/>
                    <a:pt x="1195070" y="212090"/>
                  </a:cubicBezTo>
                  <a:cubicBezTo>
                    <a:pt x="1202690" y="226060"/>
                    <a:pt x="1205230" y="247650"/>
                    <a:pt x="1201420" y="262890"/>
                  </a:cubicBezTo>
                  <a:cubicBezTo>
                    <a:pt x="1197610" y="279400"/>
                    <a:pt x="1187450" y="298450"/>
                    <a:pt x="1172210" y="306070"/>
                  </a:cubicBezTo>
                  <a:cubicBezTo>
                    <a:pt x="1153160" y="314960"/>
                    <a:pt x="1118870" y="292100"/>
                    <a:pt x="1088390" y="295910"/>
                  </a:cubicBezTo>
                  <a:cubicBezTo>
                    <a:pt x="1050290" y="298450"/>
                    <a:pt x="1004570" y="327660"/>
                    <a:pt x="962660" y="335280"/>
                  </a:cubicBezTo>
                  <a:cubicBezTo>
                    <a:pt x="922020" y="341630"/>
                    <a:pt x="875030" y="351790"/>
                    <a:pt x="838200" y="340360"/>
                  </a:cubicBezTo>
                  <a:cubicBezTo>
                    <a:pt x="801370" y="328930"/>
                    <a:pt x="754380" y="298450"/>
                    <a:pt x="741680" y="267970"/>
                  </a:cubicBezTo>
                  <a:cubicBezTo>
                    <a:pt x="730250" y="241300"/>
                    <a:pt x="737870" y="199390"/>
                    <a:pt x="754380" y="173990"/>
                  </a:cubicBezTo>
                  <a:cubicBezTo>
                    <a:pt x="774700" y="143510"/>
                    <a:pt x="842010" y="99060"/>
                    <a:pt x="867410" y="106680"/>
                  </a:cubicBezTo>
                  <a:cubicBezTo>
                    <a:pt x="890270" y="114300"/>
                    <a:pt x="900430" y="167640"/>
                    <a:pt x="906780" y="199390"/>
                  </a:cubicBezTo>
                  <a:cubicBezTo>
                    <a:pt x="911860" y="232410"/>
                    <a:pt x="906780" y="254000"/>
                    <a:pt x="900430" y="299720"/>
                  </a:cubicBezTo>
                  <a:cubicBezTo>
                    <a:pt x="883920" y="407670"/>
                    <a:pt x="805180" y="680720"/>
                    <a:pt x="778510" y="828040"/>
                  </a:cubicBezTo>
                  <a:cubicBezTo>
                    <a:pt x="758190" y="930910"/>
                    <a:pt x="758190" y="1032510"/>
                    <a:pt x="737870" y="1093470"/>
                  </a:cubicBezTo>
                  <a:cubicBezTo>
                    <a:pt x="727710" y="1127760"/>
                    <a:pt x="702310" y="1146810"/>
                    <a:pt x="699770" y="1169670"/>
                  </a:cubicBezTo>
                  <a:cubicBezTo>
                    <a:pt x="698500" y="1189990"/>
                    <a:pt x="722630" y="1211580"/>
                    <a:pt x="717550" y="1226820"/>
                  </a:cubicBezTo>
                  <a:cubicBezTo>
                    <a:pt x="711200" y="1244600"/>
                    <a:pt x="681990" y="1263650"/>
                    <a:pt x="665480" y="1268730"/>
                  </a:cubicBezTo>
                  <a:cubicBezTo>
                    <a:pt x="652780" y="1272540"/>
                    <a:pt x="642620" y="1271270"/>
                    <a:pt x="631190" y="1267460"/>
                  </a:cubicBezTo>
                  <a:cubicBezTo>
                    <a:pt x="617220" y="1262380"/>
                    <a:pt x="599440" y="1248410"/>
                    <a:pt x="590550" y="1236980"/>
                  </a:cubicBezTo>
                  <a:cubicBezTo>
                    <a:pt x="584200" y="1226820"/>
                    <a:pt x="581660" y="1219200"/>
                    <a:pt x="580390" y="1203960"/>
                  </a:cubicBezTo>
                  <a:cubicBezTo>
                    <a:pt x="574040" y="1167130"/>
                    <a:pt x="615950" y="1045210"/>
                    <a:pt x="584200" y="1014730"/>
                  </a:cubicBezTo>
                  <a:cubicBezTo>
                    <a:pt x="548640" y="982980"/>
                    <a:pt x="391160" y="995680"/>
                    <a:pt x="355600" y="1038860"/>
                  </a:cubicBezTo>
                  <a:cubicBezTo>
                    <a:pt x="320040" y="1082040"/>
                    <a:pt x="377190" y="1210310"/>
                    <a:pt x="375920" y="1281430"/>
                  </a:cubicBezTo>
                  <a:cubicBezTo>
                    <a:pt x="374650" y="1336040"/>
                    <a:pt x="373380" y="1389380"/>
                    <a:pt x="359410" y="1427480"/>
                  </a:cubicBezTo>
                  <a:cubicBezTo>
                    <a:pt x="347980" y="1455420"/>
                    <a:pt x="328930" y="1474470"/>
                    <a:pt x="309880" y="1494790"/>
                  </a:cubicBezTo>
                  <a:cubicBezTo>
                    <a:pt x="290830" y="1515110"/>
                    <a:pt x="267970" y="1530350"/>
                    <a:pt x="243840" y="1548130"/>
                  </a:cubicBezTo>
                  <a:cubicBezTo>
                    <a:pt x="219710" y="1565910"/>
                    <a:pt x="187960" y="1592580"/>
                    <a:pt x="166370" y="1602740"/>
                  </a:cubicBezTo>
                  <a:cubicBezTo>
                    <a:pt x="152400" y="1607820"/>
                    <a:pt x="142240" y="1612900"/>
                    <a:pt x="128270" y="1610360"/>
                  </a:cubicBezTo>
                  <a:cubicBezTo>
                    <a:pt x="109220" y="1607820"/>
                    <a:pt x="77470" y="1591310"/>
                    <a:pt x="64770" y="1574800"/>
                  </a:cubicBezTo>
                  <a:cubicBezTo>
                    <a:pt x="53340" y="1559560"/>
                    <a:pt x="50800" y="1535430"/>
                    <a:pt x="52070" y="1520190"/>
                  </a:cubicBezTo>
                  <a:cubicBezTo>
                    <a:pt x="53340" y="1506220"/>
                    <a:pt x="54610" y="1498600"/>
                    <a:pt x="66040" y="1484630"/>
                  </a:cubicBezTo>
                  <a:cubicBezTo>
                    <a:pt x="105410" y="1438910"/>
                    <a:pt x="317500" y="1337310"/>
                    <a:pt x="408940" y="1275080"/>
                  </a:cubicBezTo>
                  <a:cubicBezTo>
                    <a:pt x="472440" y="1231900"/>
                    <a:pt x="524510" y="1193800"/>
                    <a:pt x="566420" y="1156970"/>
                  </a:cubicBezTo>
                  <a:cubicBezTo>
                    <a:pt x="596900" y="1129030"/>
                    <a:pt x="621030" y="1107440"/>
                    <a:pt x="642620" y="1078230"/>
                  </a:cubicBezTo>
                  <a:cubicBezTo>
                    <a:pt x="664210" y="1047750"/>
                    <a:pt x="683260" y="1026160"/>
                    <a:pt x="695960" y="980440"/>
                  </a:cubicBezTo>
                  <a:cubicBezTo>
                    <a:pt x="721360" y="894080"/>
                    <a:pt x="701040" y="704850"/>
                    <a:pt x="718820" y="576580"/>
                  </a:cubicBezTo>
                  <a:cubicBezTo>
                    <a:pt x="736600" y="459740"/>
                    <a:pt x="765810" y="311150"/>
                    <a:pt x="795020" y="242570"/>
                  </a:cubicBezTo>
                  <a:cubicBezTo>
                    <a:pt x="808990" y="208280"/>
                    <a:pt x="817880" y="194310"/>
                    <a:pt x="840740" y="170180"/>
                  </a:cubicBezTo>
                  <a:cubicBezTo>
                    <a:pt x="875030" y="135890"/>
                    <a:pt x="938530" y="90170"/>
                    <a:pt x="988060" y="64770"/>
                  </a:cubicBezTo>
                  <a:cubicBezTo>
                    <a:pt x="1031240" y="41910"/>
                    <a:pt x="1079500" y="12700"/>
                    <a:pt x="1120140" y="16510"/>
                  </a:cubicBezTo>
                  <a:cubicBezTo>
                    <a:pt x="1155700" y="20320"/>
                    <a:pt x="1187450" y="50800"/>
                    <a:pt x="1217930" y="76200"/>
                  </a:cubicBezTo>
                  <a:cubicBezTo>
                    <a:pt x="1254760" y="106680"/>
                    <a:pt x="1287780" y="167640"/>
                    <a:pt x="1320800" y="194310"/>
                  </a:cubicBezTo>
                  <a:cubicBezTo>
                    <a:pt x="1344930" y="212090"/>
                    <a:pt x="1360170" y="219710"/>
                    <a:pt x="1391920" y="229870"/>
                  </a:cubicBezTo>
                  <a:cubicBezTo>
                    <a:pt x="1442720" y="247650"/>
                    <a:pt x="1564640" y="242570"/>
                    <a:pt x="1606550" y="269240"/>
                  </a:cubicBezTo>
                  <a:cubicBezTo>
                    <a:pt x="1630680" y="285750"/>
                    <a:pt x="1645920" y="309880"/>
                    <a:pt x="1649730" y="330200"/>
                  </a:cubicBezTo>
                  <a:cubicBezTo>
                    <a:pt x="1653540" y="346710"/>
                    <a:pt x="1648460" y="365760"/>
                    <a:pt x="1640840" y="379730"/>
                  </a:cubicBezTo>
                  <a:cubicBezTo>
                    <a:pt x="1633220" y="393700"/>
                    <a:pt x="1619250" y="407670"/>
                    <a:pt x="1602740" y="414020"/>
                  </a:cubicBezTo>
                  <a:cubicBezTo>
                    <a:pt x="1583690" y="420370"/>
                    <a:pt x="1546860" y="419100"/>
                    <a:pt x="1529080" y="407670"/>
                  </a:cubicBezTo>
                  <a:cubicBezTo>
                    <a:pt x="1510030" y="396240"/>
                    <a:pt x="1493520" y="363220"/>
                    <a:pt x="1492250" y="342900"/>
                  </a:cubicBezTo>
                  <a:cubicBezTo>
                    <a:pt x="1489710" y="326390"/>
                    <a:pt x="1497330" y="307340"/>
                    <a:pt x="1506220" y="294640"/>
                  </a:cubicBezTo>
                  <a:cubicBezTo>
                    <a:pt x="1516380" y="281940"/>
                    <a:pt x="1532890" y="269240"/>
                    <a:pt x="1548130" y="265430"/>
                  </a:cubicBezTo>
                  <a:cubicBezTo>
                    <a:pt x="1563370" y="260350"/>
                    <a:pt x="1583690" y="260350"/>
                    <a:pt x="1598930" y="266700"/>
                  </a:cubicBezTo>
                  <a:cubicBezTo>
                    <a:pt x="1612900" y="271780"/>
                    <a:pt x="1629410" y="284480"/>
                    <a:pt x="1638300" y="298450"/>
                  </a:cubicBezTo>
                  <a:cubicBezTo>
                    <a:pt x="1647190" y="311150"/>
                    <a:pt x="1651000" y="331470"/>
                    <a:pt x="1649730" y="346710"/>
                  </a:cubicBezTo>
                  <a:cubicBezTo>
                    <a:pt x="1648460" y="363220"/>
                    <a:pt x="1640840" y="382270"/>
                    <a:pt x="1630680" y="393700"/>
                  </a:cubicBezTo>
                  <a:cubicBezTo>
                    <a:pt x="1619250" y="405130"/>
                    <a:pt x="1605280" y="415290"/>
                    <a:pt x="1586230" y="419100"/>
                  </a:cubicBezTo>
                  <a:cubicBezTo>
                    <a:pt x="1555750" y="425450"/>
                    <a:pt x="1503680" y="414020"/>
                    <a:pt x="1456690" y="403860"/>
                  </a:cubicBezTo>
                  <a:cubicBezTo>
                    <a:pt x="1399540" y="392430"/>
                    <a:pt x="1328420" y="382270"/>
                    <a:pt x="1270000" y="349250"/>
                  </a:cubicBezTo>
                  <a:cubicBezTo>
                    <a:pt x="1203960" y="312420"/>
                    <a:pt x="1135380" y="190500"/>
                    <a:pt x="1084580" y="185420"/>
                  </a:cubicBezTo>
                  <a:cubicBezTo>
                    <a:pt x="1054100" y="182880"/>
                    <a:pt x="1029970" y="214630"/>
                    <a:pt x="1004570" y="233680"/>
                  </a:cubicBezTo>
                  <a:cubicBezTo>
                    <a:pt x="977900" y="254000"/>
                    <a:pt x="944880" y="276860"/>
                    <a:pt x="928370" y="303530"/>
                  </a:cubicBezTo>
                  <a:cubicBezTo>
                    <a:pt x="913130" y="327660"/>
                    <a:pt x="913130" y="347980"/>
                    <a:pt x="904240" y="384810"/>
                  </a:cubicBezTo>
                  <a:cubicBezTo>
                    <a:pt x="889000" y="453390"/>
                    <a:pt x="862330" y="596900"/>
                    <a:pt x="853440" y="690880"/>
                  </a:cubicBezTo>
                  <a:cubicBezTo>
                    <a:pt x="845820" y="770890"/>
                    <a:pt x="854710" y="849630"/>
                    <a:pt x="849630" y="910590"/>
                  </a:cubicBezTo>
                  <a:cubicBezTo>
                    <a:pt x="845820" y="957580"/>
                    <a:pt x="840740" y="996950"/>
                    <a:pt x="830580" y="1031240"/>
                  </a:cubicBezTo>
                  <a:cubicBezTo>
                    <a:pt x="822960" y="1059180"/>
                    <a:pt x="816610" y="1075690"/>
                    <a:pt x="800100" y="1103630"/>
                  </a:cubicBezTo>
                  <a:cubicBezTo>
                    <a:pt x="770890" y="1149350"/>
                    <a:pt x="699770" y="1226820"/>
                    <a:pt x="655320" y="1270000"/>
                  </a:cubicBezTo>
                  <a:cubicBezTo>
                    <a:pt x="621030" y="1304290"/>
                    <a:pt x="601980" y="1316990"/>
                    <a:pt x="557530" y="1350010"/>
                  </a:cubicBezTo>
                  <a:cubicBezTo>
                    <a:pt x="471170" y="1412240"/>
                    <a:pt x="228600" y="1576070"/>
                    <a:pt x="166370" y="1602740"/>
                  </a:cubicBezTo>
                  <a:cubicBezTo>
                    <a:pt x="147320" y="1609090"/>
                    <a:pt x="142240" y="1612900"/>
                    <a:pt x="128270" y="1610360"/>
                  </a:cubicBezTo>
                  <a:cubicBezTo>
                    <a:pt x="109220" y="1607820"/>
                    <a:pt x="77470" y="1591310"/>
                    <a:pt x="64770" y="1574800"/>
                  </a:cubicBezTo>
                  <a:cubicBezTo>
                    <a:pt x="53340" y="1559560"/>
                    <a:pt x="49530" y="1536700"/>
                    <a:pt x="52070" y="1520190"/>
                  </a:cubicBezTo>
                  <a:cubicBezTo>
                    <a:pt x="54610" y="1502410"/>
                    <a:pt x="63500" y="1487170"/>
                    <a:pt x="80010" y="1470660"/>
                  </a:cubicBezTo>
                  <a:cubicBezTo>
                    <a:pt x="105410" y="1442720"/>
                    <a:pt x="189230" y="1417320"/>
                    <a:pt x="209550" y="1381760"/>
                  </a:cubicBezTo>
                  <a:cubicBezTo>
                    <a:pt x="226060" y="1353820"/>
                    <a:pt x="217170" y="1327150"/>
                    <a:pt x="218440" y="1287780"/>
                  </a:cubicBezTo>
                  <a:cubicBezTo>
                    <a:pt x="219710" y="1220470"/>
                    <a:pt x="185420" y="1085850"/>
                    <a:pt x="203200" y="1017270"/>
                  </a:cubicBezTo>
                  <a:cubicBezTo>
                    <a:pt x="215900" y="970280"/>
                    <a:pt x="241300" y="929640"/>
                    <a:pt x="275590" y="906780"/>
                  </a:cubicBezTo>
                  <a:cubicBezTo>
                    <a:pt x="308610" y="883920"/>
                    <a:pt x="359410" y="886460"/>
                    <a:pt x="403860" y="880110"/>
                  </a:cubicBezTo>
                  <a:cubicBezTo>
                    <a:pt x="449580" y="873760"/>
                    <a:pt x="505460" y="868680"/>
                    <a:pt x="546100" y="869950"/>
                  </a:cubicBezTo>
                  <a:cubicBezTo>
                    <a:pt x="575310" y="871220"/>
                    <a:pt x="599440" y="873760"/>
                    <a:pt x="624840" y="882650"/>
                  </a:cubicBezTo>
                  <a:cubicBezTo>
                    <a:pt x="650240" y="892810"/>
                    <a:pt x="681990" y="909320"/>
                    <a:pt x="699770" y="930910"/>
                  </a:cubicBezTo>
                  <a:cubicBezTo>
                    <a:pt x="718820" y="952500"/>
                    <a:pt x="727710" y="979170"/>
                    <a:pt x="734060" y="1013460"/>
                  </a:cubicBezTo>
                  <a:cubicBezTo>
                    <a:pt x="741680" y="1066800"/>
                    <a:pt x="739140" y="1186180"/>
                    <a:pt x="717550" y="1226820"/>
                  </a:cubicBezTo>
                  <a:cubicBezTo>
                    <a:pt x="704850" y="1250950"/>
                    <a:pt x="684530" y="1264920"/>
                    <a:pt x="665480" y="1268730"/>
                  </a:cubicBezTo>
                  <a:cubicBezTo>
                    <a:pt x="646430" y="1272540"/>
                    <a:pt x="615950" y="1262380"/>
                    <a:pt x="601980" y="1249680"/>
                  </a:cubicBezTo>
                  <a:cubicBezTo>
                    <a:pt x="589280" y="1239520"/>
                    <a:pt x="582930" y="1223010"/>
                    <a:pt x="580390" y="1203960"/>
                  </a:cubicBezTo>
                  <a:cubicBezTo>
                    <a:pt x="575310" y="1179830"/>
                    <a:pt x="579120" y="1145540"/>
                    <a:pt x="584200" y="1113790"/>
                  </a:cubicBezTo>
                  <a:cubicBezTo>
                    <a:pt x="590550" y="1076960"/>
                    <a:pt x="608330" y="1051560"/>
                    <a:pt x="621030" y="998220"/>
                  </a:cubicBezTo>
                  <a:cubicBezTo>
                    <a:pt x="647700" y="887730"/>
                    <a:pt x="698500" y="599440"/>
                    <a:pt x="713740" y="481330"/>
                  </a:cubicBezTo>
                  <a:cubicBezTo>
                    <a:pt x="721360" y="420370"/>
                    <a:pt x="717550" y="386080"/>
                    <a:pt x="725170" y="342900"/>
                  </a:cubicBezTo>
                  <a:cubicBezTo>
                    <a:pt x="732790" y="302260"/>
                    <a:pt x="740410" y="269240"/>
                    <a:pt x="756920" y="229870"/>
                  </a:cubicBezTo>
                  <a:cubicBezTo>
                    <a:pt x="777240" y="181610"/>
                    <a:pt x="803910" y="99060"/>
                    <a:pt x="843280" y="78740"/>
                  </a:cubicBezTo>
                  <a:cubicBezTo>
                    <a:pt x="877570" y="60960"/>
                    <a:pt x="948690" y="68580"/>
                    <a:pt x="971550" y="90170"/>
                  </a:cubicBezTo>
                  <a:cubicBezTo>
                    <a:pt x="990600" y="109220"/>
                    <a:pt x="998220" y="171450"/>
                    <a:pt x="984250" y="187960"/>
                  </a:cubicBezTo>
                  <a:cubicBezTo>
                    <a:pt x="970280" y="204470"/>
                    <a:pt x="890270" y="193040"/>
                    <a:pt x="890270" y="191770"/>
                  </a:cubicBezTo>
                  <a:cubicBezTo>
                    <a:pt x="890270" y="191770"/>
                    <a:pt x="1089660" y="165100"/>
                    <a:pt x="1139190" y="173990"/>
                  </a:cubicBezTo>
                  <a:cubicBezTo>
                    <a:pt x="1160780" y="179070"/>
                    <a:pt x="1173480" y="187960"/>
                    <a:pt x="1184910" y="198120"/>
                  </a:cubicBezTo>
                  <a:cubicBezTo>
                    <a:pt x="1193800" y="207010"/>
                    <a:pt x="1198880" y="217170"/>
                    <a:pt x="1201420" y="228600"/>
                  </a:cubicBezTo>
                  <a:cubicBezTo>
                    <a:pt x="1203960" y="242570"/>
                    <a:pt x="1203960" y="262890"/>
                    <a:pt x="1195070" y="279400"/>
                  </a:cubicBezTo>
                  <a:cubicBezTo>
                    <a:pt x="1184910" y="300990"/>
                    <a:pt x="1159510" y="320040"/>
                    <a:pt x="1127760" y="340360"/>
                  </a:cubicBezTo>
                  <a:cubicBezTo>
                    <a:pt x="1079500" y="370840"/>
                    <a:pt x="963930" y="435610"/>
                    <a:pt x="915670" y="431800"/>
                  </a:cubicBezTo>
                  <a:cubicBezTo>
                    <a:pt x="890270" y="430530"/>
                    <a:pt x="871220" y="414020"/>
                    <a:pt x="859790" y="397510"/>
                  </a:cubicBezTo>
                  <a:cubicBezTo>
                    <a:pt x="850900" y="384810"/>
                    <a:pt x="847090" y="367030"/>
                    <a:pt x="850900" y="349250"/>
                  </a:cubicBezTo>
                  <a:cubicBezTo>
                    <a:pt x="857250" y="325120"/>
                    <a:pt x="885190" y="293370"/>
                    <a:pt x="906780" y="271780"/>
                  </a:cubicBezTo>
                  <a:cubicBezTo>
                    <a:pt x="928370" y="248920"/>
                    <a:pt x="953770" y="233680"/>
                    <a:pt x="981710" y="214630"/>
                  </a:cubicBezTo>
                  <a:cubicBezTo>
                    <a:pt x="1013460" y="193040"/>
                    <a:pt x="1047750" y="168910"/>
                    <a:pt x="1084580" y="149860"/>
                  </a:cubicBezTo>
                  <a:cubicBezTo>
                    <a:pt x="1126490" y="128270"/>
                    <a:pt x="1187450" y="97790"/>
                    <a:pt x="1221740" y="92710"/>
                  </a:cubicBezTo>
                  <a:cubicBezTo>
                    <a:pt x="1240790" y="88900"/>
                    <a:pt x="1256030" y="87630"/>
                    <a:pt x="1270000" y="95250"/>
                  </a:cubicBezTo>
                  <a:cubicBezTo>
                    <a:pt x="1286510" y="102870"/>
                    <a:pt x="1305560" y="127000"/>
                    <a:pt x="1309370" y="144780"/>
                  </a:cubicBezTo>
                  <a:cubicBezTo>
                    <a:pt x="1313180" y="160020"/>
                    <a:pt x="1308100" y="180340"/>
                    <a:pt x="1301750" y="191770"/>
                  </a:cubicBezTo>
                  <a:cubicBezTo>
                    <a:pt x="1296670" y="201930"/>
                    <a:pt x="1290320" y="208280"/>
                    <a:pt x="1278890" y="215900"/>
                  </a:cubicBezTo>
                  <a:cubicBezTo>
                    <a:pt x="1256030" y="229870"/>
                    <a:pt x="1211580" y="234950"/>
                    <a:pt x="1163320" y="256540"/>
                  </a:cubicBezTo>
                  <a:cubicBezTo>
                    <a:pt x="1076960" y="295910"/>
                    <a:pt x="876300" y="441960"/>
                    <a:pt x="812800" y="448310"/>
                  </a:cubicBezTo>
                  <a:cubicBezTo>
                    <a:pt x="789940" y="450850"/>
                    <a:pt x="775970" y="440690"/>
                    <a:pt x="764540" y="433070"/>
                  </a:cubicBezTo>
                  <a:cubicBezTo>
                    <a:pt x="754380" y="426720"/>
                    <a:pt x="748030" y="416560"/>
                    <a:pt x="744220" y="406400"/>
                  </a:cubicBezTo>
                  <a:cubicBezTo>
                    <a:pt x="739140" y="396240"/>
                    <a:pt x="736600" y="384810"/>
                    <a:pt x="737870" y="372110"/>
                  </a:cubicBezTo>
                  <a:cubicBezTo>
                    <a:pt x="739140" y="358140"/>
                    <a:pt x="742950" y="344170"/>
                    <a:pt x="758190" y="326390"/>
                  </a:cubicBezTo>
                  <a:cubicBezTo>
                    <a:pt x="800100" y="279400"/>
                    <a:pt x="979170" y="170180"/>
                    <a:pt x="1062990" y="137160"/>
                  </a:cubicBezTo>
                  <a:cubicBezTo>
                    <a:pt x="1113790" y="115570"/>
                    <a:pt x="1164590" y="99060"/>
                    <a:pt x="1195070" y="107950"/>
                  </a:cubicBezTo>
                  <a:cubicBezTo>
                    <a:pt x="1216660" y="114300"/>
                    <a:pt x="1234440" y="137160"/>
                    <a:pt x="1240790" y="153670"/>
                  </a:cubicBezTo>
                  <a:cubicBezTo>
                    <a:pt x="1245870" y="168910"/>
                    <a:pt x="1245870" y="186690"/>
                    <a:pt x="1236980" y="201930"/>
                  </a:cubicBezTo>
                  <a:cubicBezTo>
                    <a:pt x="1223010" y="227330"/>
                    <a:pt x="1186180" y="256540"/>
                    <a:pt x="1139190" y="273050"/>
                  </a:cubicBezTo>
                  <a:cubicBezTo>
                    <a:pt x="1059180" y="303530"/>
                    <a:pt x="869950" y="292100"/>
                    <a:pt x="777240" y="306070"/>
                  </a:cubicBezTo>
                  <a:cubicBezTo>
                    <a:pt x="717550" y="316230"/>
                    <a:pt x="690880" y="321310"/>
                    <a:pt x="633730" y="339090"/>
                  </a:cubicBezTo>
                  <a:cubicBezTo>
                    <a:pt x="543560" y="367030"/>
                    <a:pt x="356870" y="466090"/>
                    <a:pt x="294640" y="472440"/>
                  </a:cubicBezTo>
                  <a:cubicBezTo>
                    <a:pt x="273050" y="473710"/>
                    <a:pt x="259080" y="469900"/>
                    <a:pt x="247650" y="463550"/>
                  </a:cubicBezTo>
                  <a:cubicBezTo>
                    <a:pt x="237490" y="458470"/>
                    <a:pt x="229870" y="449580"/>
                    <a:pt x="224790" y="439420"/>
                  </a:cubicBezTo>
                  <a:cubicBezTo>
                    <a:pt x="217170" y="427990"/>
                    <a:pt x="213360" y="406400"/>
                    <a:pt x="215900" y="392430"/>
                  </a:cubicBezTo>
                  <a:cubicBezTo>
                    <a:pt x="218440" y="377190"/>
                    <a:pt x="224790" y="367030"/>
                    <a:pt x="241300" y="350520"/>
                  </a:cubicBezTo>
                  <a:cubicBezTo>
                    <a:pt x="285750" y="306070"/>
                    <a:pt x="457200" y="207010"/>
                    <a:pt x="553720" y="158750"/>
                  </a:cubicBezTo>
                  <a:cubicBezTo>
                    <a:pt x="628650" y="121920"/>
                    <a:pt x="717550" y="76200"/>
                    <a:pt x="763270" y="74930"/>
                  </a:cubicBezTo>
                  <a:cubicBezTo>
                    <a:pt x="786130" y="73660"/>
                    <a:pt x="801370" y="80010"/>
                    <a:pt x="814070" y="91440"/>
                  </a:cubicBezTo>
                  <a:cubicBezTo>
                    <a:pt x="828040" y="105410"/>
                    <a:pt x="842010" y="134620"/>
                    <a:pt x="840740" y="156210"/>
                  </a:cubicBezTo>
                  <a:cubicBezTo>
                    <a:pt x="839470" y="176530"/>
                    <a:pt x="825500" y="200660"/>
                    <a:pt x="803910" y="214630"/>
                  </a:cubicBezTo>
                  <a:cubicBezTo>
                    <a:pt x="768350" y="234950"/>
                    <a:pt x="694690" y="214630"/>
                    <a:pt x="622300" y="227330"/>
                  </a:cubicBezTo>
                  <a:cubicBezTo>
                    <a:pt x="511810" y="247650"/>
                    <a:pt x="313690" y="328930"/>
                    <a:pt x="207010" y="349250"/>
                  </a:cubicBezTo>
                  <a:cubicBezTo>
                    <a:pt x="142240" y="360680"/>
                    <a:pt x="82550" y="375920"/>
                    <a:pt x="48260" y="361950"/>
                  </a:cubicBezTo>
                  <a:cubicBezTo>
                    <a:pt x="25400" y="353060"/>
                    <a:pt x="10160" y="330200"/>
                    <a:pt x="5080" y="312420"/>
                  </a:cubicBezTo>
                  <a:cubicBezTo>
                    <a:pt x="0" y="297180"/>
                    <a:pt x="1270" y="278130"/>
                    <a:pt x="11430" y="262890"/>
                  </a:cubicBezTo>
                  <a:cubicBezTo>
                    <a:pt x="25400" y="240030"/>
                    <a:pt x="58420" y="226060"/>
                    <a:pt x="102870" y="201930"/>
                  </a:cubicBezTo>
                  <a:cubicBezTo>
                    <a:pt x="198120" y="151130"/>
                    <a:pt x="504190" y="7620"/>
                    <a:pt x="582930" y="3810"/>
                  </a:cubicBezTo>
                  <a:cubicBezTo>
                    <a:pt x="608330" y="1270"/>
                    <a:pt x="621030" y="7620"/>
                    <a:pt x="635000" y="17780"/>
                  </a:cubicBezTo>
                  <a:cubicBezTo>
                    <a:pt x="647700" y="26670"/>
                    <a:pt x="659130" y="45720"/>
                    <a:pt x="662940" y="62230"/>
                  </a:cubicBezTo>
                  <a:cubicBezTo>
                    <a:pt x="666750" y="77470"/>
                    <a:pt x="661670" y="100330"/>
                    <a:pt x="655320" y="114300"/>
                  </a:cubicBezTo>
                  <a:cubicBezTo>
                    <a:pt x="650240" y="125730"/>
                    <a:pt x="643890" y="132080"/>
                    <a:pt x="631190" y="140970"/>
                  </a:cubicBezTo>
                  <a:cubicBezTo>
                    <a:pt x="608330" y="156210"/>
                    <a:pt x="528320" y="154940"/>
                    <a:pt x="518160" y="185420"/>
                  </a:cubicBezTo>
                  <a:cubicBezTo>
                    <a:pt x="502920" y="234950"/>
                    <a:pt x="636270" y="359410"/>
                    <a:pt x="683260" y="453390"/>
                  </a:cubicBezTo>
                  <a:cubicBezTo>
                    <a:pt x="730250" y="547370"/>
                    <a:pt x="800100" y="698500"/>
                    <a:pt x="798830" y="753110"/>
                  </a:cubicBezTo>
                  <a:cubicBezTo>
                    <a:pt x="798830" y="774700"/>
                    <a:pt x="791210" y="786130"/>
                    <a:pt x="781050" y="796290"/>
                  </a:cubicBezTo>
                  <a:cubicBezTo>
                    <a:pt x="767080" y="807720"/>
                    <a:pt x="739140" y="817880"/>
                    <a:pt x="721360" y="815340"/>
                  </a:cubicBezTo>
                  <a:cubicBezTo>
                    <a:pt x="706120" y="814070"/>
                    <a:pt x="690880" y="803910"/>
                    <a:pt x="680720" y="792480"/>
                  </a:cubicBezTo>
                  <a:cubicBezTo>
                    <a:pt x="671830" y="781050"/>
                    <a:pt x="669290" y="769620"/>
                    <a:pt x="666750" y="748030"/>
                  </a:cubicBezTo>
                  <a:cubicBezTo>
                    <a:pt x="657860" y="683260"/>
                    <a:pt x="665480" y="426720"/>
                    <a:pt x="688340" y="367030"/>
                  </a:cubicBezTo>
                  <a:cubicBezTo>
                    <a:pt x="695960" y="345440"/>
                    <a:pt x="706120" y="336550"/>
                    <a:pt x="718820" y="327660"/>
                  </a:cubicBezTo>
                  <a:cubicBezTo>
                    <a:pt x="732790" y="320040"/>
                    <a:pt x="753110" y="317500"/>
                    <a:pt x="768350" y="320040"/>
                  </a:cubicBezTo>
                  <a:cubicBezTo>
                    <a:pt x="783590" y="322580"/>
                    <a:pt x="801370" y="334010"/>
                    <a:pt x="810260" y="346710"/>
                  </a:cubicBezTo>
                  <a:cubicBezTo>
                    <a:pt x="820420" y="358140"/>
                    <a:pt x="825500" y="393700"/>
                    <a:pt x="825500" y="39370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434381">
            <a:off x="12491884" y="4249778"/>
            <a:ext cx="1605269" cy="514590"/>
            <a:chOff x="0" y="0"/>
            <a:chExt cx="1624330" cy="5207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49530" y="48260"/>
              <a:ext cx="1526540" cy="438150"/>
            </a:xfrm>
            <a:custGeom>
              <a:avLst/>
              <a:gdLst/>
              <a:ahLst/>
              <a:cxnLst/>
              <a:rect r="r" b="b" t="t" l="l"/>
              <a:pathLst>
                <a:path h="438150" w="1526540">
                  <a:moveTo>
                    <a:pt x="1483360" y="130810"/>
                  </a:moveTo>
                  <a:cubicBezTo>
                    <a:pt x="1116330" y="261620"/>
                    <a:pt x="840740" y="326390"/>
                    <a:pt x="631190" y="360680"/>
                  </a:cubicBezTo>
                  <a:cubicBezTo>
                    <a:pt x="434340" y="392430"/>
                    <a:pt x="125730" y="438150"/>
                    <a:pt x="49530" y="420370"/>
                  </a:cubicBezTo>
                  <a:cubicBezTo>
                    <a:pt x="30480" y="415290"/>
                    <a:pt x="22860" y="408940"/>
                    <a:pt x="15240" y="397510"/>
                  </a:cubicBezTo>
                  <a:cubicBezTo>
                    <a:pt x="5080" y="382270"/>
                    <a:pt x="0" y="353060"/>
                    <a:pt x="3810" y="336550"/>
                  </a:cubicBezTo>
                  <a:cubicBezTo>
                    <a:pt x="7620" y="322580"/>
                    <a:pt x="17780" y="309880"/>
                    <a:pt x="29210" y="302260"/>
                  </a:cubicBezTo>
                  <a:cubicBezTo>
                    <a:pt x="39370" y="294640"/>
                    <a:pt x="54610" y="289560"/>
                    <a:pt x="68580" y="290830"/>
                  </a:cubicBezTo>
                  <a:cubicBezTo>
                    <a:pt x="85090" y="293370"/>
                    <a:pt x="111760" y="307340"/>
                    <a:pt x="121920" y="321310"/>
                  </a:cubicBezTo>
                  <a:cubicBezTo>
                    <a:pt x="130810" y="332740"/>
                    <a:pt x="133350" y="349250"/>
                    <a:pt x="132080" y="361950"/>
                  </a:cubicBezTo>
                  <a:cubicBezTo>
                    <a:pt x="130810" y="375920"/>
                    <a:pt x="125730" y="391160"/>
                    <a:pt x="114300" y="400050"/>
                  </a:cubicBezTo>
                  <a:cubicBezTo>
                    <a:pt x="102870" y="412750"/>
                    <a:pt x="73660" y="421640"/>
                    <a:pt x="57150" y="421640"/>
                  </a:cubicBezTo>
                  <a:cubicBezTo>
                    <a:pt x="43180" y="420370"/>
                    <a:pt x="29210" y="411480"/>
                    <a:pt x="20320" y="402590"/>
                  </a:cubicBezTo>
                  <a:cubicBezTo>
                    <a:pt x="10160" y="392430"/>
                    <a:pt x="2540" y="377190"/>
                    <a:pt x="1270" y="364490"/>
                  </a:cubicBezTo>
                  <a:cubicBezTo>
                    <a:pt x="0" y="351790"/>
                    <a:pt x="2540" y="335280"/>
                    <a:pt x="10160" y="323850"/>
                  </a:cubicBezTo>
                  <a:cubicBezTo>
                    <a:pt x="16510" y="312420"/>
                    <a:pt x="21590" y="303530"/>
                    <a:pt x="40640" y="295910"/>
                  </a:cubicBezTo>
                  <a:cubicBezTo>
                    <a:pt x="111760" y="265430"/>
                    <a:pt x="415290" y="274320"/>
                    <a:pt x="607060" y="242570"/>
                  </a:cubicBezTo>
                  <a:cubicBezTo>
                    <a:pt x="808990" y="209550"/>
                    <a:pt x="1069340" y="144780"/>
                    <a:pt x="1221740" y="95250"/>
                  </a:cubicBezTo>
                  <a:cubicBezTo>
                    <a:pt x="1318260" y="64770"/>
                    <a:pt x="1400810" y="6350"/>
                    <a:pt x="1449070" y="2540"/>
                  </a:cubicBezTo>
                  <a:cubicBezTo>
                    <a:pt x="1469390" y="0"/>
                    <a:pt x="1482090" y="5080"/>
                    <a:pt x="1494790" y="12700"/>
                  </a:cubicBezTo>
                  <a:cubicBezTo>
                    <a:pt x="1507490" y="20320"/>
                    <a:pt x="1518920" y="36830"/>
                    <a:pt x="1522730" y="50800"/>
                  </a:cubicBezTo>
                  <a:cubicBezTo>
                    <a:pt x="1526540" y="66040"/>
                    <a:pt x="1525270" y="85090"/>
                    <a:pt x="1518920" y="99060"/>
                  </a:cubicBezTo>
                  <a:cubicBezTo>
                    <a:pt x="1511300" y="111760"/>
                    <a:pt x="1483360" y="130810"/>
                    <a:pt x="1483360" y="13081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6" id="26"/>
          <p:cNvGrpSpPr/>
          <p:nvPr/>
        </p:nvGrpSpPr>
        <p:grpSpPr>
          <a:xfrm rot="0">
            <a:off x="13613130" y="4330065"/>
            <a:ext cx="1274445" cy="533400"/>
            <a:chOff x="0" y="0"/>
            <a:chExt cx="1699260" cy="7112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49530" y="48260"/>
              <a:ext cx="1598930" cy="614680"/>
            </a:xfrm>
            <a:custGeom>
              <a:avLst/>
              <a:gdLst/>
              <a:ahLst/>
              <a:cxnLst/>
              <a:rect r="r" b="b" t="t" l="l"/>
              <a:pathLst>
                <a:path h="614680" w="1598930">
                  <a:moveTo>
                    <a:pt x="300990" y="129540"/>
                  </a:moveTo>
                  <a:cubicBezTo>
                    <a:pt x="401320" y="147320"/>
                    <a:pt x="454660" y="170180"/>
                    <a:pt x="472440" y="195580"/>
                  </a:cubicBezTo>
                  <a:cubicBezTo>
                    <a:pt x="486410" y="215900"/>
                    <a:pt x="490220" y="247650"/>
                    <a:pt x="485140" y="267970"/>
                  </a:cubicBezTo>
                  <a:cubicBezTo>
                    <a:pt x="480060" y="285750"/>
                    <a:pt x="466090" y="303530"/>
                    <a:pt x="449580" y="312420"/>
                  </a:cubicBezTo>
                  <a:cubicBezTo>
                    <a:pt x="430530" y="321310"/>
                    <a:pt x="402590" y="309880"/>
                    <a:pt x="375920" y="316230"/>
                  </a:cubicBezTo>
                  <a:cubicBezTo>
                    <a:pt x="344170" y="323850"/>
                    <a:pt x="309880" y="356870"/>
                    <a:pt x="271780" y="365760"/>
                  </a:cubicBezTo>
                  <a:cubicBezTo>
                    <a:pt x="233680" y="375920"/>
                    <a:pt x="180340" y="375920"/>
                    <a:pt x="147320" y="369570"/>
                  </a:cubicBezTo>
                  <a:cubicBezTo>
                    <a:pt x="125730" y="367030"/>
                    <a:pt x="106680" y="361950"/>
                    <a:pt x="92710" y="350520"/>
                  </a:cubicBezTo>
                  <a:cubicBezTo>
                    <a:pt x="80010" y="337820"/>
                    <a:pt x="67310" y="317500"/>
                    <a:pt x="66040" y="298450"/>
                  </a:cubicBezTo>
                  <a:cubicBezTo>
                    <a:pt x="64770" y="276860"/>
                    <a:pt x="77470" y="242570"/>
                    <a:pt x="92710" y="227330"/>
                  </a:cubicBezTo>
                  <a:cubicBezTo>
                    <a:pt x="105410" y="214630"/>
                    <a:pt x="127000" y="208280"/>
                    <a:pt x="146050" y="207010"/>
                  </a:cubicBezTo>
                  <a:cubicBezTo>
                    <a:pt x="168910" y="205740"/>
                    <a:pt x="195580" y="213360"/>
                    <a:pt x="222250" y="226060"/>
                  </a:cubicBezTo>
                  <a:cubicBezTo>
                    <a:pt x="256540" y="242570"/>
                    <a:pt x="297180" y="279400"/>
                    <a:pt x="328930" y="304800"/>
                  </a:cubicBezTo>
                  <a:cubicBezTo>
                    <a:pt x="355600" y="326390"/>
                    <a:pt x="387350" y="346710"/>
                    <a:pt x="400050" y="367030"/>
                  </a:cubicBezTo>
                  <a:cubicBezTo>
                    <a:pt x="408940" y="379730"/>
                    <a:pt x="414020" y="389890"/>
                    <a:pt x="414020" y="403860"/>
                  </a:cubicBezTo>
                  <a:cubicBezTo>
                    <a:pt x="415290" y="420370"/>
                    <a:pt x="411480" y="445770"/>
                    <a:pt x="398780" y="461010"/>
                  </a:cubicBezTo>
                  <a:cubicBezTo>
                    <a:pt x="386080" y="477520"/>
                    <a:pt x="353060" y="494030"/>
                    <a:pt x="330200" y="495300"/>
                  </a:cubicBezTo>
                  <a:cubicBezTo>
                    <a:pt x="311150" y="496570"/>
                    <a:pt x="298450" y="487680"/>
                    <a:pt x="276860" y="473710"/>
                  </a:cubicBezTo>
                  <a:cubicBezTo>
                    <a:pt x="223520" y="440690"/>
                    <a:pt x="92710" y="322580"/>
                    <a:pt x="48260" y="257810"/>
                  </a:cubicBezTo>
                  <a:cubicBezTo>
                    <a:pt x="20320" y="215900"/>
                    <a:pt x="0" y="177800"/>
                    <a:pt x="1270" y="142240"/>
                  </a:cubicBezTo>
                  <a:cubicBezTo>
                    <a:pt x="3810" y="110490"/>
                    <a:pt x="29210" y="73660"/>
                    <a:pt x="50800" y="52070"/>
                  </a:cubicBezTo>
                  <a:cubicBezTo>
                    <a:pt x="69850" y="34290"/>
                    <a:pt x="92710" y="25400"/>
                    <a:pt x="120650" y="16510"/>
                  </a:cubicBezTo>
                  <a:cubicBezTo>
                    <a:pt x="157480" y="6350"/>
                    <a:pt x="212090" y="0"/>
                    <a:pt x="256540" y="2540"/>
                  </a:cubicBezTo>
                  <a:cubicBezTo>
                    <a:pt x="298450" y="5080"/>
                    <a:pt x="344170" y="10160"/>
                    <a:pt x="381000" y="33020"/>
                  </a:cubicBezTo>
                  <a:cubicBezTo>
                    <a:pt x="422910" y="58420"/>
                    <a:pt x="462280" y="123190"/>
                    <a:pt x="487680" y="162560"/>
                  </a:cubicBezTo>
                  <a:cubicBezTo>
                    <a:pt x="505460" y="190500"/>
                    <a:pt x="520700" y="208280"/>
                    <a:pt x="525780" y="240030"/>
                  </a:cubicBezTo>
                  <a:cubicBezTo>
                    <a:pt x="534670" y="280670"/>
                    <a:pt x="534670" y="358140"/>
                    <a:pt x="515620" y="391160"/>
                  </a:cubicBezTo>
                  <a:cubicBezTo>
                    <a:pt x="501650" y="415290"/>
                    <a:pt x="477520" y="430530"/>
                    <a:pt x="448310" y="435610"/>
                  </a:cubicBezTo>
                  <a:cubicBezTo>
                    <a:pt x="405130" y="441960"/>
                    <a:pt x="317500" y="406400"/>
                    <a:pt x="274320" y="386080"/>
                  </a:cubicBezTo>
                  <a:cubicBezTo>
                    <a:pt x="246380" y="373380"/>
                    <a:pt x="224790" y="363220"/>
                    <a:pt x="209550" y="340360"/>
                  </a:cubicBezTo>
                  <a:cubicBezTo>
                    <a:pt x="190500" y="313690"/>
                    <a:pt x="172720" y="255270"/>
                    <a:pt x="182880" y="223520"/>
                  </a:cubicBezTo>
                  <a:cubicBezTo>
                    <a:pt x="193040" y="191770"/>
                    <a:pt x="238760" y="166370"/>
                    <a:pt x="270510" y="147320"/>
                  </a:cubicBezTo>
                  <a:cubicBezTo>
                    <a:pt x="300990" y="129540"/>
                    <a:pt x="331470" y="116840"/>
                    <a:pt x="368300" y="111760"/>
                  </a:cubicBezTo>
                  <a:cubicBezTo>
                    <a:pt x="412750" y="106680"/>
                    <a:pt x="469900" y="111760"/>
                    <a:pt x="520700" y="127000"/>
                  </a:cubicBezTo>
                  <a:cubicBezTo>
                    <a:pt x="574040" y="143510"/>
                    <a:pt x="635000" y="182880"/>
                    <a:pt x="680720" y="213360"/>
                  </a:cubicBezTo>
                  <a:cubicBezTo>
                    <a:pt x="717550" y="237490"/>
                    <a:pt x="751840" y="261620"/>
                    <a:pt x="775970" y="288290"/>
                  </a:cubicBezTo>
                  <a:cubicBezTo>
                    <a:pt x="796290" y="309880"/>
                    <a:pt x="815340" y="330200"/>
                    <a:pt x="821690" y="356870"/>
                  </a:cubicBezTo>
                  <a:cubicBezTo>
                    <a:pt x="828040" y="384810"/>
                    <a:pt x="825500" y="425450"/>
                    <a:pt x="810260" y="452120"/>
                  </a:cubicBezTo>
                  <a:cubicBezTo>
                    <a:pt x="796290" y="480060"/>
                    <a:pt x="762000" y="506730"/>
                    <a:pt x="734060" y="516890"/>
                  </a:cubicBezTo>
                  <a:cubicBezTo>
                    <a:pt x="708660" y="527050"/>
                    <a:pt x="681990" y="528320"/>
                    <a:pt x="655320" y="520700"/>
                  </a:cubicBezTo>
                  <a:cubicBezTo>
                    <a:pt x="621030" y="511810"/>
                    <a:pt x="565150" y="483870"/>
                    <a:pt x="544830" y="455930"/>
                  </a:cubicBezTo>
                  <a:cubicBezTo>
                    <a:pt x="529590" y="433070"/>
                    <a:pt x="525780" y="402590"/>
                    <a:pt x="532130" y="375920"/>
                  </a:cubicBezTo>
                  <a:cubicBezTo>
                    <a:pt x="538480" y="346710"/>
                    <a:pt x="566420" y="313690"/>
                    <a:pt x="594360" y="292100"/>
                  </a:cubicBezTo>
                  <a:cubicBezTo>
                    <a:pt x="622300" y="270510"/>
                    <a:pt x="661670" y="257810"/>
                    <a:pt x="698500" y="247650"/>
                  </a:cubicBezTo>
                  <a:cubicBezTo>
                    <a:pt x="737870" y="237490"/>
                    <a:pt x="784860" y="232410"/>
                    <a:pt x="824230" y="231140"/>
                  </a:cubicBezTo>
                  <a:cubicBezTo>
                    <a:pt x="858520" y="229870"/>
                    <a:pt x="894080" y="228600"/>
                    <a:pt x="923290" y="236220"/>
                  </a:cubicBezTo>
                  <a:cubicBezTo>
                    <a:pt x="949960" y="243840"/>
                    <a:pt x="981710" y="251460"/>
                    <a:pt x="993140" y="273050"/>
                  </a:cubicBezTo>
                  <a:cubicBezTo>
                    <a:pt x="1008380" y="298450"/>
                    <a:pt x="1002030" y="361950"/>
                    <a:pt x="985520" y="391160"/>
                  </a:cubicBezTo>
                  <a:cubicBezTo>
                    <a:pt x="970280" y="415290"/>
                    <a:pt x="938530" y="431800"/>
                    <a:pt x="908050" y="440690"/>
                  </a:cubicBezTo>
                  <a:cubicBezTo>
                    <a:pt x="872490" y="452120"/>
                    <a:pt x="819150" y="453390"/>
                    <a:pt x="781050" y="444500"/>
                  </a:cubicBezTo>
                  <a:cubicBezTo>
                    <a:pt x="745490" y="434340"/>
                    <a:pt x="704850" y="416560"/>
                    <a:pt x="687070" y="388620"/>
                  </a:cubicBezTo>
                  <a:cubicBezTo>
                    <a:pt x="669290" y="358140"/>
                    <a:pt x="669290" y="297180"/>
                    <a:pt x="680720" y="265430"/>
                  </a:cubicBezTo>
                  <a:cubicBezTo>
                    <a:pt x="690880" y="240030"/>
                    <a:pt x="711200" y="220980"/>
                    <a:pt x="736600" y="208280"/>
                  </a:cubicBezTo>
                  <a:cubicBezTo>
                    <a:pt x="768350" y="191770"/>
                    <a:pt x="821690" y="191770"/>
                    <a:pt x="867410" y="193040"/>
                  </a:cubicBezTo>
                  <a:cubicBezTo>
                    <a:pt x="915670" y="195580"/>
                    <a:pt x="979170" y="195580"/>
                    <a:pt x="1017270" y="220980"/>
                  </a:cubicBezTo>
                  <a:cubicBezTo>
                    <a:pt x="1054100" y="246380"/>
                    <a:pt x="1096010" y="306070"/>
                    <a:pt x="1093470" y="344170"/>
                  </a:cubicBezTo>
                  <a:cubicBezTo>
                    <a:pt x="1090930" y="381000"/>
                    <a:pt x="1046480" y="429260"/>
                    <a:pt x="1010920" y="445770"/>
                  </a:cubicBezTo>
                  <a:cubicBezTo>
                    <a:pt x="975360" y="463550"/>
                    <a:pt x="919480" y="452120"/>
                    <a:pt x="877570" y="445770"/>
                  </a:cubicBezTo>
                  <a:cubicBezTo>
                    <a:pt x="838200" y="438150"/>
                    <a:pt x="791210" y="434340"/>
                    <a:pt x="763270" y="408940"/>
                  </a:cubicBezTo>
                  <a:cubicBezTo>
                    <a:pt x="734060" y="378460"/>
                    <a:pt x="706120" y="303530"/>
                    <a:pt x="713740" y="265430"/>
                  </a:cubicBezTo>
                  <a:cubicBezTo>
                    <a:pt x="720090" y="236220"/>
                    <a:pt x="751840" y="212090"/>
                    <a:pt x="779780" y="196850"/>
                  </a:cubicBezTo>
                  <a:cubicBezTo>
                    <a:pt x="811530" y="179070"/>
                    <a:pt x="859790" y="173990"/>
                    <a:pt x="896620" y="171450"/>
                  </a:cubicBezTo>
                  <a:cubicBezTo>
                    <a:pt x="929640" y="170180"/>
                    <a:pt x="962660" y="165100"/>
                    <a:pt x="990600" y="177800"/>
                  </a:cubicBezTo>
                  <a:cubicBezTo>
                    <a:pt x="1022350" y="191770"/>
                    <a:pt x="1068070" y="227330"/>
                    <a:pt x="1074420" y="259080"/>
                  </a:cubicBezTo>
                  <a:cubicBezTo>
                    <a:pt x="1079500" y="293370"/>
                    <a:pt x="1047750" y="356870"/>
                    <a:pt x="1014730" y="379730"/>
                  </a:cubicBezTo>
                  <a:cubicBezTo>
                    <a:pt x="977900" y="402590"/>
                    <a:pt x="908050" y="394970"/>
                    <a:pt x="857250" y="387350"/>
                  </a:cubicBezTo>
                  <a:cubicBezTo>
                    <a:pt x="803910" y="379730"/>
                    <a:pt x="750570" y="353060"/>
                    <a:pt x="701040" y="328930"/>
                  </a:cubicBezTo>
                  <a:cubicBezTo>
                    <a:pt x="652780" y="306070"/>
                    <a:pt x="588010" y="276860"/>
                    <a:pt x="563880" y="247650"/>
                  </a:cubicBezTo>
                  <a:cubicBezTo>
                    <a:pt x="549910" y="229870"/>
                    <a:pt x="543560" y="209550"/>
                    <a:pt x="543560" y="190500"/>
                  </a:cubicBezTo>
                  <a:cubicBezTo>
                    <a:pt x="544830" y="171450"/>
                    <a:pt x="553720" y="148590"/>
                    <a:pt x="566420" y="134620"/>
                  </a:cubicBezTo>
                  <a:cubicBezTo>
                    <a:pt x="579120" y="120650"/>
                    <a:pt x="601980" y="109220"/>
                    <a:pt x="621030" y="107950"/>
                  </a:cubicBezTo>
                  <a:cubicBezTo>
                    <a:pt x="640080" y="105410"/>
                    <a:pt x="679450" y="120650"/>
                    <a:pt x="679450" y="123190"/>
                  </a:cubicBezTo>
                  <a:cubicBezTo>
                    <a:pt x="679450" y="125730"/>
                    <a:pt x="589280" y="121920"/>
                    <a:pt x="589280" y="118110"/>
                  </a:cubicBezTo>
                  <a:cubicBezTo>
                    <a:pt x="589280" y="114300"/>
                    <a:pt x="645160" y="101600"/>
                    <a:pt x="690880" y="100330"/>
                  </a:cubicBezTo>
                  <a:cubicBezTo>
                    <a:pt x="782320" y="97790"/>
                    <a:pt x="1014730" y="134620"/>
                    <a:pt x="1106170" y="154940"/>
                  </a:cubicBezTo>
                  <a:cubicBezTo>
                    <a:pt x="1151890" y="165100"/>
                    <a:pt x="1176020" y="172720"/>
                    <a:pt x="1206500" y="186690"/>
                  </a:cubicBezTo>
                  <a:cubicBezTo>
                    <a:pt x="1235710" y="198120"/>
                    <a:pt x="1256030" y="222250"/>
                    <a:pt x="1285240" y="232410"/>
                  </a:cubicBezTo>
                  <a:cubicBezTo>
                    <a:pt x="1315720" y="242570"/>
                    <a:pt x="1358900" y="236220"/>
                    <a:pt x="1385570" y="246380"/>
                  </a:cubicBezTo>
                  <a:cubicBezTo>
                    <a:pt x="1407160" y="252730"/>
                    <a:pt x="1424940" y="262890"/>
                    <a:pt x="1438910" y="278130"/>
                  </a:cubicBezTo>
                  <a:cubicBezTo>
                    <a:pt x="1451610" y="292100"/>
                    <a:pt x="1464310" y="314960"/>
                    <a:pt x="1466850" y="334010"/>
                  </a:cubicBezTo>
                  <a:cubicBezTo>
                    <a:pt x="1468120" y="353060"/>
                    <a:pt x="1461770" y="378460"/>
                    <a:pt x="1450340" y="394970"/>
                  </a:cubicBezTo>
                  <a:cubicBezTo>
                    <a:pt x="1438910" y="410210"/>
                    <a:pt x="1416050" y="425450"/>
                    <a:pt x="1397000" y="429260"/>
                  </a:cubicBezTo>
                  <a:cubicBezTo>
                    <a:pt x="1377950" y="433070"/>
                    <a:pt x="1357630" y="429260"/>
                    <a:pt x="1334770" y="420370"/>
                  </a:cubicBezTo>
                  <a:cubicBezTo>
                    <a:pt x="1303020" y="407670"/>
                    <a:pt x="1259840" y="370840"/>
                    <a:pt x="1229360" y="341630"/>
                  </a:cubicBezTo>
                  <a:cubicBezTo>
                    <a:pt x="1201420" y="313690"/>
                    <a:pt x="1165860" y="280670"/>
                    <a:pt x="1160780" y="250190"/>
                  </a:cubicBezTo>
                  <a:cubicBezTo>
                    <a:pt x="1156970" y="223520"/>
                    <a:pt x="1169670" y="187960"/>
                    <a:pt x="1189990" y="170180"/>
                  </a:cubicBezTo>
                  <a:cubicBezTo>
                    <a:pt x="1214120" y="148590"/>
                    <a:pt x="1270000" y="137160"/>
                    <a:pt x="1305560" y="143510"/>
                  </a:cubicBezTo>
                  <a:cubicBezTo>
                    <a:pt x="1341120" y="151130"/>
                    <a:pt x="1367790" y="179070"/>
                    <a:pt x="1400810" y="209550"/>
                  </a:cubicBezTo>
                  <a:cubicBezTo>
                    <a:pt x="1451610" y="256540"/>
                    <a:pt x="1535430" y="354330"/>
                    <a:pt x="1567180" y="412750"/>
                  </a:cubicBezTo>
                  <a:cubicBezTo>
                    <a:pt x="1587500" y="449580"/>
                    <a:pt x="1598930" y="483870"/>
                    <a:pt x="1598930" y="513080"/>
                  </a:cubicBezTo>
                  <a:cubicBezTo>
                    <a:pt x="1598930" y="535940"/>
                    <a:pt x="1588770" y="560070"/>
                    <a:pt x="1577340" y="576580"/>
                  </a:cubicBezTo>
                  <a:cubicBezTo>
                    <a:pt x="1568450" y="589280"/>
                    <a:pt x="1558290" y="598170"/>
                    <a:pt x="1544320" y="603250"/>
                  </a:cubicBezTo>
                  <a:cubicBezTo>
                    <a:pt x="1527810" y="610870"/>
                    <a:pt x="1499870" y="614680"/>
                    <a:pt x="1480820" y="608330"/>
                  </a:cubicBezTo>
                  <a:cubicBezTo>
                    <a:pt x="1461770" y="603250"/>
                    <a:pt x="1443990" y="589280"/>
                    <a:pt x="1430020" y="570230"/>
                  </a:cubicBezTo>
                  <a:cubicBezTo>
                    <a:pt x="1408430" y="543560"/>
                    <a:pt x="1402080" y="492760"/>
                    <a:pt x="1379220" y="450850"/>
                  </a:cubicBezTo>
                  <a:cubicBezTo>
                    <a:pt x="1350010" y="397510"/>
                    <a:pt x="1272540" y="322580"/>
                    <a:pt x="1263650" y="279400"/>
                  </a:cubicBezTo>
                  <a:cubicBezTo>
                    <a:pt x="1258570" y="256540"/>
                    <a:pt x="1263650" y="238760"/>
                    <a:pt x="1272540" y="222250"/>
                  </a:cubicBezTo>
                  <a:cubicBezTo>
                    <a:pt x="1281430" y="207010"/>
                    <a:pt x="1296670" y="190500"/>
                    <a:pt x="1314450" y="184150"/>
                  </a:cubicBezTo>
                  <a:cubicBezTo>
                    <a:pt x="1336040" y="175260"/>
                    <a:pt x="1377950" y="175260"/>
                    <a:pt x="1398270" y="189230"/>
                  </a:cubicBezTo>
                  <a:cubicBezTo>
                    <a:pt x="1419860" y="201930"/>
                    <a:pt x="1440180" y="236220"/>
                    <a:pt x="1441450" y="261620"/>
                  </a:cubicBezTo>
                  <a:cubicBezTo>
                    <a:pt x="1442720" y="285750"/>
                    <a:pt x="1423670" y="321310"/>
                    <a:pt x="1405890" y="337820"/>
                  </a:cubicBezTo>
                  <a:cubicBezTo>
                    <a:pt x="1390650" y="350520"/>
                    <a:pt x="1369060" y="355600"/>
                    <a:pt x="1351280" y="355600"/>
                  </a:cubicBezTo>
                  <a:cubicBezTo>
                    <a:pt x="1333500" y="355600"/>
                    <a:pt x="1310640" y="349250"/>
                    <a:pt x="1296670" y="336550"/>
                  </a:cubicBezTo>
                  <a:cubicBezTo>
                    <a:pt x="1280160" y="321310"/>
                    <a:pt x="1261110" y="284480"/>
                    <a:pt x="1262380" y="260350"/>
                  </a:cubicBezTo>
                  <a:cubicBezTo>
                    <a:pt x="1263650" y="234950"/>
                    <a:pt x="1285240" y="200660"/>
                    <a:pt x="1305560" y="187960"/>
                  </a:cubicBezTo>
                  <a:cubicBezTo>
                    <a:pt x="1327150" y="175260"/>
                    <a:pt x="1362710" y="171450"/>
                    <a:pt x="1390650" y="184150"/>
                  </a:cubicBezTo>
                  <a:cubicBezTo>
                    <a:pt x="1431290" y="203200"/>
                    <a:pt x="1475740" y="279400"/>
                    <a:pt x="1510030" y="334010"/>
                  </a:cubicBezTo>
                  <a:cubicBezTo>
                    <a:pt x="1545590" y="388620"/>
                    <a:pt x="1591310" y="469900"/>
                    <a:pt x="1595120" y="514350"/>
                  </a:cubicBezTo>
                  <a:cubicBezTo>
                    <a:pt x="1597660" y="539750"/>
                    <a:pt x="1587500" y="561340"/>
                    <a:pt x="1577340" y="576580"/>
                  </a:cubicBezTo>
                  <a:cubicBezTo>
                    <a:pt x="1569720" y="589280"/>
                    <a:pt x="1557020" y="596900"/>
                    <a:pt x="1544320" y="603250"/>
                  </a:cubicBezTo>
                  <a:cubicBezTo>
                    <a:pt x="1531620" y="609600"/>
                    <a:pt x="1516380" y="612140"/>
                    <a:pt x="1502410" y="612140"/>
                  </a:cubicBezTo>
                  <a:cubicBezTo>
                    <a:pt x="1488440" y="612140"/>
                    <a:pt x="1473200" y="607060"/>
                    <a:pt x="1460500" y="600710"/>
                  </a:cubicBezTo>
                  <a:cubicBezTo>
                    <a:pt x="1449070" y="593090"/>
                    <a:pt x="1437640" y="581660"/>
                    <a:pt x="1430020" y="570230"/>
                  </a:cubicBezTo>
                  <a:cubicBezTo>
                    <a:pt x="1422400" y="558800"/>
                    <a:pt x="1412240" y="533400"/>
                    <a:pt x="1416050" y="529590"/>
                  </a:cubicBezTo>
                  <a:cubicBezTo>
                    <a:pt x="1418590" y="527050"/>
                    <a:pt x="1436370" y="538480"/>
                    <a:pt x="1438910" y="534670"/>
                  </a:cubicBezTo>
                  <a:cubicBezTo>
                    <a:pt x="1443990" y="525780"/>
                    <a:pt x="1338580" y="431800"/>
                    <a:pt x="1318260" y="382270"/>
                  </a:cubicBezTo>
                  <a:cubicBezTo>
                    <a:pt x="1303020" y="347980"/>
                    <a:pt x="1303020" y="314960"/>
                    <a:pt x="1301750" y="280670"/>
                  </a:cubicBezTo>
                  <a:cubicBezTo>
                    <a:pt x="1300480" y="248920"/>
                    <a:pt x="1299210" y="187960"/>
                    <a:pt x="1308100" y="186690"/>
                  </a:cubicBezTo>
                  <a:cubicBezTo>
                    <a:pt x="1315720" y="184150"/>
                    <a:pt x="1329690" y="242570"/>
                    <a:pt x="1351280" y="257810"/>
                  </a:cubicBezTo>
                  <a:cubicBezTo>
                    <a:pt x="1372870" y="273050"/>
                    <a:pt x="1419860" y="264160"/>
                    <a:pt x="1438910" y="278130"/>
                  </a:cubicBezTo>
                  <a:cubicBezTo>
                    <a:pt x="1451610" y="287020"/>
                    <a:pt x="1456690" y="299720"/>
                    <a:pt x="1461770" y="313690"/>
                  </a:cubicBezTo>
                  <a:cubicBezTo>
                    <a:pt x="1466850" y="326390"/>
                    <a:pt x="1468120" y="341630"/>
                    <a:pt x="1465580" y="355600"/>
                  </a:cubicBezTo>
                  <a:cubicBezTo>
                    <a:pt x="1464310" y="369570"/>
                    <a:pt x="1457960" y="383540"/>
                    <a:pt x="1450340" y="394970"/>
                  </a:cubicBezTo>
                  <a:cubicBezTo>
                    <a:pt x="1441450" y="406400"/>
                    <a:pt x="1430020" y="416560"/>
                    <a:pt x="1417320" y="421640"/>
                  </a:cubicBezTo>
                  <a:cubicBezTo>
                    <a:pt x="1404620" y="427990"/>
                    <a:pt x="1395730" y="433070"/>
                    <a:pt x="1376680" y="431800"/>
                  </a:cubicBezTo>
                  <a:cubicBezTo>
                    <a:pt x="1324610" y="427990"/>
                    <a:pt x="1195070" y="351790"/>
                    <a:pt x="1104900" y="328930"/>
                  </a:cubicBezTo>
                  <a:cubicBezTo>
                    <a:pt x="1019810" y="308610"/>
                    <a:pt x="924560" y="311150"/>
                    <a:pt x="848360" y="297180"/>
                  </a:cubicBezTo>
                  <a:cubicBezTo>
                    <a:pt x="786130" y="285750"/>
                    <a:pt x="728980" y="262890"/>
                    <a:pt x="680720" y="257810"/>
                  </a:cubicBezTo>
                  <a:cubicBezTo>
                    <a:pt x="642620" y="254000"/>
                    <a:pt x="601980" y="273050"/>
                    <a:pt x="579120" y="261620"/>
                  </a:cubicBezTo>
                  <a:cubicBezTo>
                    <a:pt x="561340" y="252730"/>
                    <a:pt x="551180" y="227330"/>
                    <a:pt x="546100" y="210820"/>
                  </a:cubicBezTo>
                  <a:cubicBezTo>
                    <a:pt x="542290" y="196850"/>
                    <a:pt x="543560" y="182880"/>
                    <a:pt x="547370" y="170180"/>
                  </a:cubicBezTo>
                  <a:cubicBezTo>
                    <a:pt x="549910" y="157480"/>
                    <a:pt x="556260" y="144780"/>
                    <a:pt x="566420" y="134620"/>
                  </a:cubicBezTo>
                  <a:cubicBezTo>
                    <a:pt x="579120" y="123190"/>
                    <a:pt x="603250" y="110490"/>
                    <a:pt x="621030" y="107950"/>
                  </a:cubicBezTo>
                  <a:cubicBezTo>
                    <a:pt x="635000" y="105410"/>
                    <a:pt x="642620" y="107950"/>
                    <a:pt x="661670" y="113030"/>
                  </a:cubicBezTo>
                  <a:cubicBezTo>
                    <a:pt x="712470" y="129540"/>
                    <a:pt x="890270" y="201930"/>
                    <a:pt x="928370" y="252730"/>
                  </a:cubicBezTo>
                  <a:cubicBezTo>
                    <a:pt x="948690" y="280670"/>
                    <a:pt x="957580" y="322580"/>
                    <a:pt x="946150" y="339090"/>
                  </a:cubicBezTo>
                  <a:cubicBezTo>
                    <a:pt x="932180" y="358140"/>
                    <a:pt x="852170" y="368300"/>
                    <a:pt x="844550" y="356870"/>
                  </a:cubicBezTo>
                  <a:cubicBezTo>
                    <a:pt x="836930" y="345440"/>
                    <a:pt x="869950" y="289560"/>
                    <a:pt x="891540" y="278130"/>
                  </a:cubicBezTo>
                  <a:cubicBezTo>
                    <a:pt x="911860" y="266700"/>
                    <a:pt x="960120" y="269240"/>
                    <a:pt x="967740" y="281940"/>
                  </a:cubicBezTo>
                  <a:cubicBezTo>
                    <a:pt x="976630" y="295910"/>
                    <a:pt x="956310" y="345440"/>
                    <a:pt x="933450" y="360680"/>
                  </a:cubicBezTo>
                  <a:cubicBezTo>
                    <a:pt x="906780" y="379730"/>
                    <a:pt x="821690" y="384810"/>
                    <a:pt x="801370" y="365760"/>
                  </a:cubicBezTo>
                  <a:cubicBezTo>
                    <a:pt x="786130" y="350520"/>
                    <a:pt x="787400" y="290830"/>
                    <a:pt x="801370" y="278130"/>
                  </a:cubicBezTo>
                  <a:cubicBezTo>
                    <a:pt x="815340" y="265430"/>
                    <a:pt x="871220" y="270510"/>
                    <a:pt x="885190" y="287020"/>
                  </a:cubicBezTo>
                  <a:cubicBezTo>
                    <a:pt x="901700" y="304800"/>
                    <a:pt x="902970" y="372110"/>
                    <a:pt x="880110" y="396240"/>
                  </a:cubicBezTo>
                  <a:cubicBezTo>
                    <a:pt x="850900" y="427990"/>
                    <a:pt x="721360" y="436880"/>
                    <a:pt x="674370" y="420370"/>
                  </a:cubicBezTo>
                  <a:cubicBezTo>
                    <a:pt x="641350" y="408940"/>
                    <a:pt x="636270" y="375920"/>
                    <a:pt x="607060" y="354330"/>
                  </a:cubicBezTo>
                  <a:cubicBezTo>
                    <a:pt x="565150" y="325120"/>
                    <a:pt x="483870" y="287020"/>
                    <a:pt x="438150" y="270510"/>
                  </a:cubicBezTo>
                  <a:cubicBezTo>
                    <a:pt x="407670" y="259080"/>
                    <a:pt x="368300" y="241300"/>
                    <a:pt x="360680" y="250190"/>
                  </a:cubicBezTo>
                  <a:cubicBezTo>
                    <a:pt x="353060" y="259080"/>
                    <a:pt x="393700" y="325120"/>
                    <a:pt x="392430" y="325120"/>
                  </a:cubicBezTo>
                  <a:cubicBezTo>
                    <a:pt x="391160" y="325120"/>
                    <a:pt x="374650" y="279400"/>
                    <a:pt x="356870" y="256540"/>
                  </a:cubicBezTo>
                  <a:cubicBezTo>
                    <a:pt x="335280" y="226060"/>
                    <a:pt x="299720" y="185420"/>
                    <a:pt x="264160" y="163830"/>
                  </a:cubicBezTo>
                  <a:cubicBezTo>
                    <a:pt x="228600" y="143510"/>
                    <a:pt x="151130" y="118110"/>
                    <a:pt x="144780" y="128270"/>
                  </a:cubicBezTo>
                  <a:cubicBezTo>
                    <a:pt x="134620" y="147320"/>
                    <a:pt x="387350" y="320040"/>
                    <a:pt x="408940" y="384810"/>
                  </a:cubicBezTo>
                  <a:cubicBezTo>
                    <a:pt x="420370" y="414020"/>
                    <a:pt x="408940" y="443230"/>
                    <a:pt x="398780" y="461010"/>
                  </a:cubicBezTo>
                  <a:cubicBezTo>
                    <a:pt x="392430" y="473710"/>
                    <a:pt x="382270" y="481330"/>
                    <a:pt x="369570" y="486410"/>
                  </a:cubicBezTo>
                  <a:cubicBezTo>
                    <a:pt x="354330" y="492760"/>
                    <a:pt x="334010" y="499110"/>
                    <a:pt x="311150" y="492760"/>
                  </a:cubicBezTo>
                  <a:cubicBezTo>
                    <a:pt x="267970" y="481330"/>
                    <a:pt x="189230" y="392430"/>
                    <a:pt x="147320" y="369570"/>
                  </a:cubicBezTo>
                  <a:cubicBezTo>
                    <a:pt x="125730" y="358140"/>
                    <a:pt x="106680" y="361950"/>
                    <a:pt x="92710" y="350520"/>
                  </a:cubicBezTo>
                  <a:cubicBezTo>
                    <a:pt x="80010" y="337820"/>
                    <a:pt x="68580" y="316230"/>
                    <a:pt x="66040" y="298450"/>
                  </a:cubicBezTo>
                  <a:cubicBezTo>
                    <a:pt x="63500" y="280670"/>
                    <a:pt x="68580" y="257810"/>
                    <a:pt x="78740" y="242570"/>
                  </a:cubicBezTo>
                  <a:cubicBezTo>
                    <a:pt x="88900" y="227330"/>
                    <a:pt x="104140" y="217170"/>
                    <a:pt x="127000" y="209550"/>
                  </a:cubicBezTo>
                  <a:cubicBezTo>
                    <a:pt x="171450" y="193040"/>
                    <a:pt x="285750" y="205740"/>
                    <a:pt x="344170" y="196850"/>
                  </a:cubicBezTo>
                  <a:cubicBezTo>
                    <a:pt x="383540" y="190500"/>
                    <a:pt x="420370" y="166370"/>
                    <a:pt x="443230" y="171450"/>
                  </a:cubicBezTo>
                  <a:cubicBezTo>
                    <a:pt x="455930" y="175260"/>
                    <a:pt x="464820" y="184150"/>
                    <a:pt x="472440" y="195580"/>
                  </a:cubicBezTo>
                  <a:cubicBezTo>
                    <a:pt x="481330" y="209550"/>
                    <a:pt x="491490" y="231140"/>
                    <a:pt x="488950" y="248920"/>
                  </a:cubicBezTo>
                  <a:cubicBezTo>
                    <a:pt x="486410" y="270510"/>
                    <a:pt x="467360" y="300990"/>
                    <a:pt x="449580" y="312420"/>
                  </a:cubicBezTo>
                  <a:cubicBezTo>
                    <a:pt x="434340" y="322580"/>
                    <a:pt x="411480" y="325120"/>
                    <a:pt x="393700" y="321310"/>
                  </a:cubicBezTo>
                  <a:cubicBezTo>
                    <a:pt x="378460" y="318770"/>
                    <a:pt x="368300" y="298450"/>
                    <a:pt x="350520" y="292100"/>
                  </a:cubicBezTo>
                  <a:cubicBezTo>
                    <a:pt x="327660" y="283210"/>
                    <a:pt x="288290" y="289560"/>
                    <a:pt x="267970" y="281940"/>
                  </a:cubicBezTo>
                  <a:cubicBezTo>
                    <a:pt x="254000" y="276860"/>
                    <a:pt x="243840" y="271780"/>
                    <a:pt x="236220" y="261620"/>
                  </a:cubicBezTo>
                  <a:cubicBezTo>
                    <a:pt x="226060" y="248920"/>
                    <a:pt x="217170" y="226060"/>
                    <a:pt x="215900" y="209550"/>
                  </a:cubicBezTo>
                  <a:cubicBezTo>
                    <a:pt x="214630" y="196850"/>
                    <a:pt x="218440" y="184150"/>
                    <a:pt x="223520" y="172720"/>
                  </a:cubicBezTo>
                  <a:cubicBezTo>
                    <a:pt x="228600" y="162560"/>
                    <a:pt x="236220" y="151130"/>
                    <a:pt x="247650" y="144780"/>
                  </a:cubicBezTo>
                  <a:cubicBezTo>
                    <a:pt x="261620" y="135890"/>
                    <a:pt x="300990" y="129540"/>
                    <a:pt x="300990" y="1295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8" id="28"/>
          <p:cNvGrpSpPr/>
          <p:nvPr/>
        </p:nvGrpSpPr>
        <p:grpSpPr>
          <a:xfrm rot="0">
            <a:off x="11679555" y="3709988"/>
            <a:ext cx="1061085" cy="964882"/>
            <a:chOff x="0" y="0"/>
            <a:chExt cx="1414780" cy="128651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50800" y="50800"/>
              <a:ext cx="1322070" cy="1189990"/>
            </a:xfrm>
            <a:custGeom>
              <a:avLst/>
              <a:gdLst/>
              <a:ahLst/>
              <a:cxnLst/>
              <a:rect r="r" b="b" t="t" l="l"/>
              <a:pathLst>
                <a:path h="1189990" w="1322070">
                  <a:moveTo>
                    <a:pt x="0" y="725170"/>
                  </a:moveTo>
                  <a:cubicBezTo>
                    <a:pt x="34290" y="605790"/>
                    <a:pt x="82550" y="574040"/>
                    <a:pt x="115570" y="574040"/>
                  </a:cubicBezTo>
                  <a:cubicBezTo>
                    <a:pt x="144780" y="574040"/>
                    <a:pt x="187960" y="622300"/>
                    <a:pt x="200660" y="624840"/>
                  </a:cubicBezTo>
                  <a:cubicBezTo>
                    <a:pt x="204470" y="624840"/>
                    <a:pt x="203200" y="622300"/>
                    <a:pt x="207010" y="622300"/>
                  </a:cubicBezTo>
                  <a:cubicBezTo>
                    <a:pt x="220980" y="623570"/>
                    <a:pt x="273050" y="640080"/>
                    <a:pt x="299720" y="652780"/>
                  </a:cubicBezTo>
                  <a:cubicBezTo>
                    <a:pt x="322580" y="664210"/>
                    <a:pt x="346710" y="693420"/>
                    <a:pt x="358140" y="690880"/>
                  </a:cubicBezTo>
                  <a:cubicBezTo>
                    <a:pt x="364490" y="688340"/>
                    <a:pt x="361950" y="676910"/>
                    <a:pt x="368300" y="671830"/>
                  </a:cubicBezTo>
                  <a:cubicBezTo>
                    <a:pt x="381000" y="661670"/>
                    <a:pt x="419100" y="648970"/>
                    <a:pt x="447040" y="651510"/>
                  </a:cubicBezTo>
                  <a:cubicBezTo>
                    <a:pt x="483870" y="654050"/>
                    <a:pt x="543560" y="692150"/>
                    <a:pt x="568960" y="703580"/>
                  </a:cubicBezTo>
                  <a:cubicBezTo>
                    <a:pt x="581660" y="709930"/>
                    <a:pt x="584200" y="717550"/>
                    <a:pt x="595630" y="717550"/>
                  </a:cubicBezTo>
                  <a:cubicBezTo>
                    <a:pt x="613410" y="718820"/>
                    <a:pt x="641350" y="697230"/>
                    <a:pt x="665480" y="690880"/>
                  </a:cubicBezTo>
                  <a:cubicBezTo>
                    <a:pt x="692150" y="683260"/>
                    <a:pt x="720090" y="679450"/>
                    <a:pt x="749300" y="676910"/>
                  </a:cubicBezTo>
                  <a:cubicBezTo>
                    <a:pt x="779780" y="673100"/>
                    <a:pt x="812800" y="671830"/>
                    <a:pt x="845820" y="671830"/>
                  </a:cubicBezTo>
                  <a:cubicBezTo>
                    <a:pt x="881380" y="671830"/>
                    <a:pt x="932180" y="674370"/>
                    <a:pt x="955040" y="678180"/>
                  </a:cubicBezTo>
                  <a:cubicBezTo>
                    <a:pt x="966470" y="679450"/>
                    <a:pt x="974090" y="683260"/>
                    <a:pt x="980440" y="684530"/>
                  </a:cubicBezTo>
                  <a:cubicBezTo>
                    <a:pt x="984250" y="685800"/>
                    <a:pt x="986790" y="685800"/>
                    <a:pt x="989330" y="685800"/>
                  </a:cubicBezTo>
                  <a:cubicBezTo>
                    <a:pt x="993140" y="687070"/>
                    <a:pt x="998220" y="687070"/>
                    <a:pt x="999490" y="688340"/>
                  </a:cubicBezTo>
                  <a:cubicBezTo>
                    <a:pt x="999490" y="688340"/>
                    <a:pt x="1005840" y="690880"/>
                    <a:pt x="1007110" y="690880"/>
                  </a:cubicBezTo>
                  <a:cubicBezTo>
                    <a:pt x="1008380" y="692150"/>
                    <a:pt x="1009650" y="693420"/>
                    <a:pt x="1010920" y="693420"/>
                  </a:cubicBezTo>
                  <a:cubicBezTo>
                    <a:pt x="1012190" y="693420"/>
                    <a:pt x="1014730" y="692150"/>
                    <a:pt x="1014730" y="690880"/>
                  </a:cubicBezTo>
                  <a:cubicBezTo>
                    <a:pt x="1017270" y="685800"/>
                    <a:pt x="1007110" y="660400"/>
                    <a:pt x="996950" y="646430"/>
                  </a:cubicBezTo>
                  <a:cubicBezTo>
                    <a:pt x="984250" y="627380"/>
                    <a:pt x="957580" y="609600"/>
                    <a:pt x="934720" y="593090"/>
                  </a:cubicBezTo>
                  <a:cubicBezTo>
                    <a:pt x="911860" y="574040"/>
                    <a:pt x="881380" y="551180"/>
                    <a:pt x="858520" y="539750"/>
                  </a:cubicBezTo>
                  <a:cubicBezTo>
                    <a:pt x="842010" y="532130"/>
                    <a:pt x="814070" y="525780"/>
                    <a:pt x="812800" y="525780"/>
                  </a:cubicBezTo>
                  <a:cubicBezTo>
                    <a:pt x="814070" y="525780"/>
                    <a:pt x="817880" y="534670"/>
                    <a:pt x="817880" y="534670"/>
                  </a:cubicBezTo>
                  <a:cubicBezTo>
                    <a:pt x="817880" y="535940"/>
                    <a:pt x="819150" y="542290"/>
                    <a:pt x="819150" y="546100"/>
                  </a:cubicBezTo>
                  <a:cubicBezTo>
                    <a:pt x="820420" y="548640"/>
                    <a:pt x="821690" y="556260"/>
                    <a:pt x="821690" y="556260"/>
                  </a:cubicBezTo>
                  <a:cubicBezTo>
                    <a:pt x="821690" y="556260"/>
                    <a:pt x="820420" y="563880"/>
                    <a:pt x="820420" y="566420"/>
                  </a:cubicBezTo>
                  <a:cubicBezTo>
                    <a:pt x="820420" y="570230"/>
                    <a:pt x="819150" y="577850"/>
                    <a:pt x="819150" y="577850"/>
                  </a:cubicBezTo>
                  <a:cubicBezTo>
                    <a:pt x="819150" y="577850"/>
                    <a:pt x="817880" y="584200"/>
                    <a:pt x="816610" y="588010"/>
                  </a:cubicBezTo>
                  <a:cubicBezTo>
                    <a:pt x="815340" y="590550"/>
                    <a:pt x="812800" y="596900"/>
                    <a:pt x="812800" y="598170"/>
                  </a:cubicBezTo>
                  <a:cubicBezTo>
                    <a:pt x="812800" y="598170"/>
                    <a:pt x="808990" y="603250"/>
                    <a:pt x="807720" y="607060"/>
                  </a:cubicBezTo>
                  <a:cubicBezTo>
                    <a:pt x="805180" y="609600"/>
                    <a:pt x="801370" y="615950"/>
                    <a:pt x="801370" y="615950"/>
                  </a:cubicBezTo>
                  <a:cubicBezTo>
                    <a:pt x="801370" y="615950"/>
                    <a:pt x="796290" y="621030"/>
                    <a:pt x="793750" y="623570"/>
                  </a:cubicBezTo>
                  <a:cubicBezTo>
                    <a:pt x="791210" y="626110"/>
                    <a:pt x="786130" y="629920"/>
                    <a:pt x="786130" y="629920"/>
                  </a:cubicBezTo>
                  <a:cubicBezTo>
                    <a:pt x="786130" y="629920"/>
                    <a:pt x="779780" y="633730"/>
                    <a:pt x="777240" y="636270"/>
                  </a:cubicBezTo>
                  <a:cubicBezTo>
                    <a:pt x="774700" y="637540"/>
                    <a:pt x="768350" y="641350"/>
                    <a:pt x="768350" y="641350"/>
                  </a:cubicBezTo>
                  <a:cubicBezTo>
                    <a:pt x="768350" y="641350"/>
                    <a:pt x="760730" y="642620"/>
                    <a:pt x="758190" y="643890"/>
                  </a:cubicBezTo>
                  <a:cubicBezTo>
                    <a:pt x="754380" y="645160"/>
                    <a:pt x="748030" y="647700"/>
                    <a:pt x="748030" y="647700"/>
                  </a:cubicBezTo>
                  <a:cubicBezTo>
                    <a:pt x="748030" y="647700"/>
                    <a:pt x="740410" y="647700"/>
                    <a:pt x="736600" y="647700"/>
                  </a:cubicBezTo>
                  <a:cubicBezTo>
                    <a:pt x="732790" y="647700"/>
                    <a:pt x="730250" y="647700"/>
                    <a:pt x="726440" y="647700"/>
                  </a:cubicBezTo>
                  <a:cubicBezTo>
                    <a:pt x="718820" y="647700"/>
                    <a:pt x="706120" y="648970"/>
                    <a:pt x="692150" y="645160"/>
                  </a:cubicBezTo>
                  <a:cubicBezTo>
                    <a:pt x="671830" y="641350"/>
                    <a:pt x="638810" y="628650"/>
                    <a:pt x="613410" y="618490"/>
                  </a:cubicBezTo>
                  <a:cubicBezTo>
                    <a:pt x="588010" y="609600"/>
                    <a:pt x="562610" y="603250"/>
                    <a:pt x="539750" y="588010"/>
                  </a:cubicBezTo>
                  <a:cubicBezTo>
                    <a:pt x="514350" y="570230"/>
                    <a:pt x="494030" y="541020"/>
                    <a:pt x="471170" y="515620"/>
                  </a:cubicBezTo>
                  <a:cubicBezTo>
                    <a:pt x="448310" y="490220"/>
                    <a:pt x="421640" y="464820"/>
                    <a:pt x="403860" y="438150"/>
                  </a:cubicBezTo>
                  <a:cubicBezTo>
                    <a:pt x="387350" y="414020"/>
                    <a:pt x="375920" y="391160"/>
                    <a:pt x="364490" y="364490"/>
                  </a:cubicBezTo>
                  <a:cubicBezTo>
                    <a:pt x="351790" y="336550"/>
                    <a:pt x="336550" y="300990"/>
                    <a:pt x="330200" y="275590"/>
                  </a:cubicBezTo>
                  <a:cubicBezTo>
                    <a:pt x="326390" y="256540"/>
                    <a:pt x="327660" y="232410"/>
                    <a:pt x="325120" y="223520"/>
                  </a:cubicBezTo>
                  <a:cubicBezTo>
                    <a:pt x="325120" y="220980"/>
                    <a:pt x="323850" y="219710"/>
                    <a:pt x="323850" y="218440"/>
                  </a:cubicBezTo>
                  <a:cubicBezTo>
                    <a:pt x="322580" y="215900"/>
                    <a:pt x="320040" y="208280"/>
                    <a:pt x="320040" y="208280"/>
                  </a:cubicBezTo>
                  <a:cubicBezTo>
                    <a:pt x="320040" y="208280"/>
                    <a:pt x="318770" y="200660"/>
                    <a:pt x="318770" y="198120"/>
                  </a:cubicBezTo>
                  <a:cubicBezTo>
                    <a:pt x="318770" y="194310"/>
                    <a:pt x="317500" y="187960"/>
                    <a:pt x="317500" y="186690"/>
                  </a:cubicBezTo>
                  <a:cubicBezTo>
                    <a:pt x="317500" y="186690"/>
                    <a:pt x="318770" y="180340"/>
                    <a:pt x="318770" y="176530"/>
                  </a:cubicBezTo>
                  <a:cubicBezTo>
                    <a:pt x="320040" y="172720"/>
                    <a:pt x="320040" y="166370"/>
                    <a:pt x="320040" y="166370"/>
                  </a:cubicBezTo>
                  <a:cubicBezTo>
                    <a:pt x="320040" y="166370"/>
                    <a:pt x="322580" y="160020"/>
                    <a:pt x="323850" y="156210"/>
                  </a:cubicBezTo>
                  <a:cubicBezTo>
                    <a:pt x="325120" y="153670"/>
                    <a:pt x="327660" y="147320"/>
                    <a:pt x="327660" y="147320"/>
                  </a:cubicBezTo>
                  <a:cubicBezTo>
                    <a:pt x="328930" y="146050"/>
                    <a:pt x="332740" y="140970"/>
                    <a:pt x="334010" y="138430"/>
                  </a:cubicBezTo>
                  <a:cubicBezTo>
                    <a:pt x="336550" y="135890"/>
                    <a:pt x="340360" y="129540"/>
                    <a:pt x="340360" y="129540"/>
                  </a:cubicBezTo>
                  <a:cubicBezTo>
                    <a:pt x="340360" y="129540"/>
                    <a:pt x="345440" y="124460"/>
                    <a:pt x="347980" y="123190"/>
                  </a:cubicBezTo>
                  <a:cubicBezTo>
                    <a:pt x="350520" y="120650"/>
                    <a:pt x="356870" y="115570"/>
                    <a:pt x="356870" y="115570"/>
                  </a:cubicBezTo>
                  <a:cubicBezTo>
                    <a:pt x="356870" y="115570"/>
                    <a:pt x="363220" y="111760"/>
                    <a:pt x="365760" y="111760"/>
                  </a:cubicBezTo>
                  <a:cubicBezTo>
                    <a:pt x="367030" y="110490"/>
                    <a:pt x="368300" y="110490"/>
                    <a:pt x="368300" y="109220"/>
                  </a:cubicBezTo>
                  <a:cubicBezTo>
                    <a:pt x="368300" y="109220"/>
                    <a:pt x="368300" y="107950"/>
                    <a:pt x="367030" y="106680"/>
                  </a:cubicBezTo>
                  <a:cubicBezTo>
                    <a:pt x="367030" y="105410"/>
                    <a:pt x="367030" y="100330"/>
                    <a:pt x="367030" y="97790"/>
                  </a:cubicBezTo>
                  <a:cubicBezTo>
                    <a:pt x="367030" y="93980"/>
                    <a:pt x="365760" y="90170"/>
                    <a:pt x="365760" y="87630"/>
                  </a:cubicBezTo>
                  <a:cubicBezTo>
                    <a:pt x="365760" y="86360"/>
                    <a:pt x="367030" y="85090"/>
                    <a:pt x="367030" y="82550"/>
                  </a:cubicBezTo>
                  <a:cubicBezTo>
                    <a:pt x="367030" y="81280"/>
                    <a:pt x="365760" y="80010"/>
                    <a:pt x="365760" y="78740"/>
                  </a:cubicBezTo>
                  <a:cubicBezTo>
                    <a:pt x="367030" y="76200"/>
                    <a:pt x="368300" y="72390"/>
                    <a:pt x="369570" y="68580"/>
                  </a:cubicBezTo>
                  <a:cubicBezTo>
                    <a:pt x="369570" y="66040"/>
                    <a:pt x="369570" y="62230"/>
                    <a:pt x="370840" y="59690"/>
                  </a:cubicBezTo>
                  <a:cubicBezTo>
                    <a:pt x="370840" y="57150"/>
                    <a:pt x="372110" y="57150"/>
                    <a:pt x="373380" y="54610"/>
                  </a:cubicBezTo>
                  <a:cubicBezTo>
                    <a:pt x="373380" y="53340"/>
                    <a:pt x="373380" y="52070"/>
                    <a:pt x="374650" y="50800"/>
                  </a:cubicBezTo>
                  <a:cubicBezTo>
                    <a:pt x="375920" y="48260"/>
                    <a:pt x="378460" y="45720"/>
                    <a:pt x="379730" y="41910"/>
                  </a:cubicBezTo>
                  <a:cubicBezTo>
                    <a:pt x="382270" y="39370"/>
                    <a:pt x="383540" y="35560"/>
                    <a:pt x="384810" y="34290"/>
                  </a:cubicBezTo>
                  <a:cubicBezTo>
                    <a:pt x="386080" y="33020"/>
                    <a:pt x="387350" y="31750"/>
                    <a:pt x="388620" y="30480"/>
                  </a:cubicBezTo>
                  <a:cubicBezTo>
                    <a:pt x="388620" y="29210"/>
                    <a:pt x="389890" y="27940"/>
                    <a:pt x="391160" y="26670"/>
                  </a:cubicBezTo>
                  <a:cubicBezTo>
                    <a:pt x="392430" y="25400"/>
                    <a:pt x="396240" y="22860"/>
                    <a:pt x="398780" y="20320"/>
                  </a:cubicBezTo>
                  <a:cubicBezTo>
                    <a:pt x="401320" y="19050"/>
                    <a:pt x="403860" y="15240"/>
                    <a:pt x="406400" y="13970"/>
                  </a:cubicBezTo>
                  <a:cubicBezTo>
                    <a:pt x="407670" y="12700"/>
                    <a:pt x="408940" y="12700"/>
                    <a:pt x="410210" y="12700"/>
                  </a:cubicBezTo>
                  <a:cubicBezTo>
                    <a:pt x="411480" y="11430"/>
                    <a:pt x="412750" y="10160"/>
                    <a:pt x="414020" y="8890"/>
                  </a:cubicBezTo>
                  <a:cubicBezTo>
                    <a:pt x="416560" y="7620"/>
                    <a:pt x="420370" y="7620"/>
                    <a:pt x="422910" y="6350"/>
                  </a:cubicBezTo>
                  <a:cubicBezTo>
                    <a:pt x="426720" y="5080"/>
                    <a:pt x="429260" y="2540"/>
                    <a:pt x="431800" y="2540"/>
                  </a:cubicBezTo>
                  <a:cubicBezTo>
                    <a:pt x="434340" y="2540"/>
                    <a:pt x="435610" y="2540"/>
                    <a:pt x="436880" y="2540"/>
                  </a:cubicBezTo>
                  <a:cubicBezTo>
                    <a:pt x="438150" y="1270"/>
                    <a:pt x="439420" y="1270"/>
                    <a:pt x="441960" y="0"/>
                  </a:cubicBezTo>
                  <a:cubicBezTo>
                    <a:pt x="444500" y="0"/>
                    <a:pt x="448310" y="1270"/>
                    <a:pt x="450850" y="0"/>
                  </a:cubicBezTo>
                  <a:cubicBezTo>
                    <a:pt x="454660" y="0"/>
                    <a:pt x="458470" y="0"/>
                    <a:pt x="461010" y="0"/>
                  </a:cubicBezTo>
                  <a:cubicBezTo>
                    <a:pt x="463550" y="0"/>
                    <a:pt x="464820" y="0"/>
                    <a:pt x="466090" y="1270"/>
                  </a:cubicBezTo>
                  <a:cubicBezTo>
                    <a:pt x="467360" y="1270"/>
                    <a:pt x="468630" y="0"/>
                    <a:pt x="471170" y="1270"/>
                  </a:cubicBezTo>
                  <a:cubicBezTo>
                    <a:pt x="473710" y="1270"/>
                    <a:pt x="476250" y="2540"/>
                    <a:pt x="480060" y="3810"/>
                  </a:cubicBezTo>
                  <a:cubicBezTo>
                    <a:pt x="482600" y="5080"/>
                    <a:pt x="486410" y="5080"/>
                    <a:pt x="488950" y="6350"/>
                  </a:cubicBezTo>
                  <a:cubicBezTo>
                    <a:pt x="491490" y="6350"/>
                    <a:pt x="491490" y="7620"/>
                    <a:pt x="494030" y="8890"/>
                  </a:cubicBezTo>
                  <a:cubicBezTo>
                    <a:pt x="495300" y="8890"/>
                    <a:pt x="496570" y="8890"/>
                    <a:pt x="497840" y="10160"/>
                  </a:cubicBezTo>
                  <a:cubicBezTo>
                    <a:pt x="500380" y="11430"/>
                    <a:pt x="502920" y="13970"/>
                    <a:pt x="505460" y="16510"/>
                  </a:cubicBezTo>
                  <a:cubicBezTo>
                    <a:pt x="508000" y="17780"/>
                    <a:pt x="513080" y="20320"/>
                    <a:pt x="514350" y="21590"/>
                  </a:cubicBezTo>
                  <a:cubicBezTo>
                    <a:pt x="514350" y="21590"/>
                    <a:pt x="513080" y="21590"/>
                    <a:pt x="514350" y="22860"/>
                  </a:cubicBezTo>
                  <a:cubicBezTo>
                    <a:pt x="514350" y="24130"/>
                    <a:pt x="518160" y="25400"/>
                    <a:pt x="520700" y="27940"/>
                  </a:cubicBezTo>
                  <a:cubicBezTo>
                    <a:pt x="524510" y="31750"/>
                    <a:pt x="525780" y="38100"/>
                    <a:pt x="532130" y="44450"/>
                  </a:cubicBezTo>
                  <a:cubicBezTo>
                    <a:pt x="544830" y="57150"/>
                    <a:pt x="586740" y="72390"/>
                    <a:pt x="608330" y="91440"/>
                  </a:cubicBezTo>
                  <a:cubicBezTo>
                    <a:pt x="631190" y="110490"/>
                    <a:pt x="646430" y="138430"/>
                    <a:pt x="665480" y="161290"/>
                  </a:cubicBezTo>
                  <a:cubicBezTo>
                    <a:pt x="684530" y="182880"/>
                    <a:pt x="703580" y="204470"/>
                    <a:pt x="722630" y="227330"/>
                  </a:cubicBezTo>
                  <a:cubicBezTo>
                    <a:pt x="742950" y="251460"/>
                    <a:pt x="775970" y="278130"/>
                    <a:pt x="786130" y="300990"/>
                  </a:cubicBezTo>
                  <a:cubicBezTo>
                    <a:pt x="792480" y="316230"/>
                    <a:pt x="784860" y="337820"/>
                    <a:pt x="789940" y="344170"/>
                  </a:cubicBezTo>
                  <a:cubicBezTo>
                    <a:pt x="793750" y="347980"/>
                    <a:pt x="800100" y="345440"/>
                    <a:pt x="806450" y="347980"/>
                  </a:cubicBezTo>
                  <a:cubicBezTo>
                    <a:pt x="822960" y="351790"/>
                    <a:pt x="855980" y="363220"/>
                    <a:pt x="880110" y="372110"/>
                  </a:cubicBezTo>
                  <a:cubicBezTo>
                    <a:pt x="908050" y="382270"/>
                    <a:pt x="938530" y="392430"/>
                    <a:pt x="963930" y="407670"/>
                  </a:cubicBezTo>
                  <a:cubicBezTo>
                    <a:pt x="989330" y="421640"/>
                    <a:pt x="1010920" y="441960"/>
                    <a:pt x="1035050" y="459740"/>
                  </a:cubicBezTo>
                  <a:cubicBezTo>
                    <a:pt x="1060450" y="480060"/>
                    <a:pt x="1092200" y="496570"/>
                    <a:pt x="1115060" y="523240"/>
                  </a:cubicBezTo>
                  <a:cubicBezTo>
                    <a:pt x="1140460" y="552450"/>
                    <a:pt x="1164590" y="595630"/>
                    <a:pt x="1178560" y="631190"/>
                  </a:cubicBezTo>
                  <a:cubicBezTo>
                    <a:pt x="1189990" y="662940"/>
                    <a:pt x="1182370" y="703580"/>
                    <a:pt x="1197610" y="725170"/>
                  </a:cubicBezTo>
                  <a:cubicBezTo>
                    <a:pt x="1211580" y="741680"/>
                    <a:pt x="1239520" y="740410"/>
                    <a:pt x="1257300" y="753110"/>
                  </a:cubicBezTo>
                  <a:cubicBezTo>
                    <a:pt x="1277620" y="768350"/>
                    <a:pt x="1303020" y="786130"/>
                    <a:pt x="1311910" y="810260"/>
                  </a:cubicBezTo>
                  <a:cubicBezTo>
                    <a:pt x="1322070" y="836930"/>
                    <a:pt x="1322070" y="886460"/>
                    <a:pt x="1304290" y="910590"/>
                  </a:cubicBezTo>
                  <a:cubicBezTo>
                    <a:pt x="1285240" y="935990"/>
                    <a:pt x="1223010" y="956310"/>
                    <a:pt x="1195070" y="952500"/>
                  </a:cubicBezTo>
                  <a:cubicBezTo>
                    <a:pt x="1176020" y="951230"/>
                    <a:pt x="1154430" y="919480"/>
                    <a:pt x="1149350" y="922020"/>
                  </a:cubicBezTo>
                  <a:cubicBezTo>
                    <a:pt x="1148080" y="922020"/>
                    <a:pt x="1149350" y="927100"/>
                    <a:pt x="1148080" y="927100"/>
                  </a:cubicBezTo>
                  <a:cubicBezTo>
                    <a:pt x="1148080" y="927100"/>
                    <a:pt x="1145540" y="932180"/>
                    <a:pt x="1144270" y="935990"/>
                  </a:cubicBezTo>
                  <a:cubicBezTo>
                    <a:pt x="1143000" y="938530"/>
                    <a:pt x="1140460" y="943610"/>
                    <a:pt x="1140460" y="943610"/>
                  </a:cubicBezTo>
                  <a:cubicBezTo>
                    <a:pt x="1140460" y="943610"/>
                    <a:pt x="1136650" y="948690"/>
                    <a:pt x="1134110" y="951230"/>
                  </a:cubicBezTo>
                  <a:cubicBezTo>
                    <a:pt x="1132840" y="953770"/>
                    <a:pt x="1129030" y="957580"/>
                    <a:pt x="1127760" y="957580"/>
                  </a:cubicBezTo>
                  <a:cubicBezTo>
                    <a:pt x="1127760" y="958850"/>
                    <a:pt x="1123950" y="961390"/>
                    <a:pt x="1121410" y="963930"/>
                  </a:cubicBezTo>
                  <a:cubicBezTo>
                    <a:pt x="1118870" y="965200"/>
                    <a:pt x="1113790" y="969010"/>
                    <a:pt x="1113790" y="969010"/>
                  </a:cubicBezTo>
                  <a:cubicBezTo>
                    <a:pt x="1112520" y="969010"/>
                    <a:pt x="1107440" y="971550"/>
                    <a:pt x="1104900" y="972820"/>
                  </a:cubicBezTo>
                  <a:cubicBezTo>
                    <a:pt x="1101090" y="974090"/>
                    <a:pt x="1096010" y="976630"/>
                    <a:pt x="1096010" y="976630"/>
                  </a:cubicBezTo>
                  <a:cubicBezTo>
                    <a:pt x="1096010" y="976630"/>
                    <a:pt x="1092200" y="976630"/>
                    <a:pt x="1092200" y="976630"/>
                  </a:cubicBezTo>
                  <a:cubicBezTo>
                    <a:pt x="1092200" y="980440"/>
                    <a:pt x="1153160" y="1021080"/>
                    <a:pt x="1153160" y="1022350"/>
                  </a:cubicBezTo>
                  <a:cubicBezTo>
                    <a:pt x="1153160" y="1022350"/>
                    <a:pt x="1149350" y="1019810"/>
                    <a:pt x="1149350" y="1019810"/>
                  </a:cubicBezTo>
                  <a:cubicBezTo>
                    <a:pt x="1149350" y="1019810"/>
                    <a:pt x="1153160" y="1023620"/>
                    <a:pt x="1154430" y="1026160"/>
                  </a:cubicBezTo>
                  <a:cubicBezTo>
                    <a:pt x="1156970" y="1028700"/>
                    <a:pt x="1160780" y="1032510"/>
                    <a:pt x="1160780" y="1032510"/>
                  </a:cubicBezTo>
                  <a:cubicBezTo>
                    <a:pt x="1160780" y="1033780"/>
                    <a:pt x="1163320" y="1038860"/>
                    <a:pt x="1164590" y="1041400"/>
                  </a:cubicBezTo>
                  <a:cubicBezTo>
                    <a:pt x="1165860" y="1043940"/>
                    <a:pt x="1168400" y="1049020"/>
                    <a:pt x="1168400" y="1049020"/>
                  </a:cubicBezTo>
                  <a:cubicBezTo>
                    <a:pt x="1168400" y="1049020"/>
                    <a:pt x="1169670" y="1055370"/>
                    <a:pt x="1169670" y="1057910"/>
                  </a:cubicBezTo>
                  <a:cubicBezTo>
                    <a:pt x="1170940" y="1060450"/>
                    <a:pt x="1172210" y="1066800"/>
                    <a:pt x="1172210" y="1066800"/>
                  </a:cubicBezTo>
                  <a:cubicBezTo>
                    <a:pt x="1172210" y="1066800"/>
                    <a:pt x="1170940" y="1071880"/>
                    <a:pt x="1170940" y="1075690"/>
                  </a:cubicBezTo>
                  <a:cubicBezTo>
                    <a:pt x="1170940" y="1078230"/>
                    <a:pt x="1170940" y="1083310"/>
                    <a:pt x="1170940" y="1084580"/>
                  </a:cubicBezTo>
                  <a:cubicBezTo>
                    <a:pt x="1170940" y="1084580"/>
                    <a:pt x="1169670" y="1089660"/>
                    <a:pt x="1168400" y="1092200"/>
                  </a:cubicBezTo>
                  <a:cubicBezTo>
                    <a:pt x="1168400" y="1094740"/>
                    <a:pt x="1165860" y="1101090"/>
                    <a:pt x="1165860" y="1101090"/>
                  </a:cubicBezTo>
                  <a:cubicBezTo>
                    <a:pt x="1165860" y="1101090"/>
                    <a:pt x="1163320" y="1106170"/>
                    <a:pt x="1162050" y="1108710"/>
                  </a:cubicBezTo>
                  <a:cubicBezTo>
                    <a:pt x="1160780" y="1111250"/>
                    <a:pt x="1158240" y="1116330"/>
                    <a:pt x="1156970" y="1116330"/>
                  </a:cubicBezTo>
                  <a:cubicBezTo>
                    <a:pt x="1156970" y="1116330"/>
                    <a:pt x="1153160" y="1120140"/>
                    <a:pt x="1151890" y="1122680"/>
                  </a:cubicBezTo>
                  <a:cubicBezTo>
                    <a:pt x="1149350" y="1125220"/>
                    <a:pt x="1145540" y="1129030"/>
                    <a:pt x="1145540" y="1129030"/>
                  </a:cubicBezTo>
                  <a:cubicBezTo>
                    <a:pt x="1145540" y="1129030"/>
                    <a:pt x="1140460" y="1132840"/>
                    <a:pt x="1137920" y="1134110"/>
                  </a:cubicBezTo>
                  <a:cubicBezTo>
                    <a:pt x="1135380" y="1135380"/>
                    <a:pt x="1130300" y="1139190"/>
                    <a:pt x="1130300" y="1139190"/>
                  </a:cubicBezTo>
                  <a:cubicBezTo>
                    <a:pt x="1130300" y="1139190"/>
                    <a:pt x="1125220" y="1140460"/>
                    <a:pt x="1122680" y="1141730"/>
                  </a:cubicBezTo>
                  <a:cubicBezTo>
                    <a:pt x="1118870" y="1143000"/>
                    <a:pt x="1113790" y="1144270"/>
                    <a:pt x="1113790" y="1144270"/>
                  </a:cubicBezTo>
                  <a:cubicBezTo>
                    <a:pt x="1113790" y="1144270"/>
                    <a:pt x="1107440" y="1145540"/>
                    <a:pt x="1104900" y="1145540"/>
                  </a:cubicBezTo>
                  <a:cubicBezTo>
                    <a:pt x="1102360" y="1145540"/>
                    <a:pt x="1096010" y="1145540"/>
                    <a:pt x="1096010" y="1145540"/>
                  </a:cubicBezTo>
                  <a:cubicBezTo>
                    <a:pt x="1096010" y="1145540"/>
                    <a:pt x="1090930" y="1145540"/>
                    <a:pt x="1087120" y="1144270"/>
                  </a:cubicBezTo>
                  <a:cubicBezTo>
                    <a:pt x="1084580" y="1144270"/>
                    <a:pt x="1078230" y="1143000"/>
                    <a:pt x="1078230" y="1143000"/>
                  </a:cubicBezTo>
                  <a:cubicBezTo>
                    <a:pt x="1078230" y="1143000"/>
                    <a:pt x="1073150" y="1141730"/>
                    <a:pt x="1070610" y="1140460"/>
                  </a:cubicBezTo>
                  <a:cubicBezTo>
                    <a:pt x="1068070" y="1139190"/>
                    <a:pt x="1062990" y="1136650"/>
                    <a:pt x="1062990" y="1136650"/>
                  </a:cubicBezTo>
                  <a:cubicBezTo>
                    <a:pt x="1061720" y="1136650"/>
                    <a:pt x="1057910" y="1132840"/>
                    <a:pt x="1055370" y="1131570"/>
                  </a:cubicBezTo>
                  <a:cubicBezTo>
                    <a:pt x="1052830" y="1129030"/>
                    <a:pt x="1047750" y="1126490"/>
                    <a:pt x="1047750" y="1126490"/>
                  </a:cubicBezTo>
                  <a:cubicBezTo>
                    <a:pt x="1047750" y="1125220"/>
                    <a:pt x="938530" y="1112520"/>
                    <a:pt x="892810" y="1096010"/>
                  </a:cubicBezTo>
                  <a:cubicBezTo>
                    <a:pt x="853440" y="1080770"/>
                    <a:pt x="789940" y="1036320"/>
                    <a:pt x="787400" y="1037590"/>
                  </a:cubicBezTo>
                  <a:cubicBezTo>
                    <a:pt x="787400" y="1038860"/>
                    <a:pt x="788670" y="1038860"/>
                    <a:pt x="788670" y="1040130"/>
                  </a:cubicBezTo>
                  <a:cubicBezTo>
                    <a:pt x="789940" y="1042670"/>
                    <a:pt x="793750" y="1047750"/>
                    <a:pt x="793750" y="1047750"/>
                  </a:cubicBezTo>
                  <a:cubicBezTo>
                    <a:pt x="793750" y="1047750"/>
                    <a:pt x="796290" y="1052830"/>
                    <a:pt x="796290" y="1056640"/>
                  </a:cubicBezTo>
                  <a:cubicBezTo>
                    <a:pt x="797560" y="1059180"/>
                    <a:pt x="798830" y="1064260"/>
                    <a:pt x="798830" y="1064260"/>
                  </a:cubicBezTo>
                  <a:cubicBezTo>
                    <a:pt x="798830" y="1064260"/>
                    <a:pt x="800100" y="1070610"/>
                    <a:pt x="800100" y="1073150"/>
                  </a:cubicBezTo>
                  <a:cubicBezTo>
                    <a:pt x="800100" y="1075690"/>
                    <a:pt x="801370" y="1082040"/>
                    <a:pt x="801370" y="1082040"/>
                  </a:cubicBezTo>
                  <a:cubicBezTo>
                    <a:pt x="801370" y="1082040"/>
                    <a:pt x="800100" y="1087120"/>
                    <a:pt x="798830" y="1090930"/>
                  </a:cubicBezTo>
                  <a:cubicBezTo>
                    <a:pt x="798830" y="1093470"/>
                    <a:pt x="797560" y="1098550"/>
                    <a:pt x="797560" y="1099820"/>
                  </a:cubicBezTo>
                  <a:cubicBezTo>
                    <a:pt x="797560" y="1099820"/>
                    <a:pt x="795020" y="1104900"/>
                    <a:pt x="795020" y="1107440"/>
                  </a:cubicBezTo>
                  <a:cubicBezTo>
                    <a:pt x="793750" y="1109980"/>
                    <a:pt x="791210" y="1115060"/>
                    <a:pt x="791210" y="1115060"/>
                  </a:cubicBezTo>
                  <a:cubicBezTo>
                    <a:pt x="791210" y="1115060"/>
                    <a:pt x="787400" y="1120140"/>
                    <a:pt x="786130" y="1122680"/>
                  </a:cubicBezTo>
                  <a:cubicBezTo>
                    <a:pt x="783590" y="1125220"/>
                    <a:pt x="781050" y="1129030"/>
                    <a:pt x="779780" y="1129030"/>
                  </a:cubicBezTo>
                  <a:cubicBezTo>
                    <a:pt x="779780" y="1129030"/>
                    <a:pt x="775970" y="1132840"/>
                    <a:pt x="773430" y="1135380"/>
                  </a:cubicBezTo>
                  <a:cubicBezTo>
                    <a:pt x="770890" y="1136650"/>
                    <a:pt x="767080" y="1140460"/>
                    <a:pt x="767080" y="1140460"/>
                  </a:cubicBezTo>
                  <a:cubicBezTo>
                    <a:pt x="767080" y="1140460"/>
                    <a:pt x="762000" y="1143000"/>
                    <a:pt x="758190" y="1144270"/>
                  </a:cubicBezTo>
                  <a:cubicBezTo>
                    <a:pt x="755650" y="1145540"/>
                    <a:pt x="750570" y="1148080"/>
                    <a:pt x="750570" y="1148080"/>
                  </a:cubicBezTo>
                  <a:cubicBezTo>
                    <a:pt x="750570" y="1148080"/>
                    <a:pt x="745490" y="1149350"/>
                    <a:pt x="741680" y="1149350"/>
                  </a:cubicBezTo>
                  <a:cubicBezTo>
                    <a:pt x="739140" y="1150620"/>
                    <a:pt x="734060" y="1151890"/>
                    <a:pt x="734060" y="1151890"/>
                  </a:cubicBezTo>
                  <a:cubicBezTo>
                    <a:pt x="734060" y="1151890"/>
                    <a:pt x="727710" y="1150620"/>
                    <a:pt x="725170" y="1150620"/>
                  </a:cubicBezTo>
                  <a:cubicBezTo>
                    <a:pt x="721360" y="1150620"/>
                    <a:pt x="716280" y="1150620"/>
                    <a:pt x="716280" y="1150620"/>
                  </a:cubicBezTo>
                  <a:cubicBezTo>
                    <a:pt x="716280" y="1150620"/>
                    <a:pt x="709930" y="1149350"/>
                    <a:pt x="707390" y="1148080"/>
                  </a:cubicBezTo>
                  <a:cubicBezTo>
                    <a:pt x="704850" y="1146810"/>
                    <a:pt x="699770" y="1145540"/>
                    <a:pt x="699770" y="1145540"/>
                  </a:cubicBezTo>
                  <a:cubicBezTo>
                    <a:pt x="699770" y="1145540"/>
                    <a:pt x="694690" y="1143000"/>
                    <a:pt x="692150" y="1141730"/>
                  </a:cubicBezTo>
                  <a:cubicBezTo>
                    <a:pt x="689610" y="1139190"/>
                    <a:pt x="684530" y="1136650"/>
                    <a:pt x="684530" y="1136650"/>
                  </a:cubicBezTo>
                  <a:cubicBezTo>
                    <a:pt x="683260" y="1136650"/>
                    <a:pt x="631190" y="1109980"/>
                    <a:pt x="608330" y="1094740"/>
                  </a:cubicBezTo>
                  <a:cubicBezTo>
                    <a:pt x="588010" y="1080770"/>
                    <a:pt x="560070" y="1045210"/>
                    <a:pt x="553720" y="1046480"/>
                  </a:cubicBezTo>
                  <a:cubicBezTo>
                    <a:pt x="552450" y="1047750"/>
                    <a:pt x="553720" y="1052830"/>
                    <a:pt x="552450" y="1056640"/>
                  </a:cubicBezTo>
                  <a:cubicBezTo>
                    <a:pt x="551180" y="1061720"/>
                    <a:pt x="547370" y="1068070"/>
                    <a:pt x="543560" y="1074420"/>
                  </a:cubicBezTo>
                  <a:cubicBezTo>
                    <a:pt x="541020" y="1079500"/>
                    <a:pt x="537210" y="1084580"/>
                    <a:pt x="532130" y="1088390"/>
                  </a:cubicBezTo>
                  <a:cubicBezTo>
                    <a:pt x="528320" y="1092200"/>
                    <a:pt x="523240" y="1096010"/>
                    <a:pt x="516890" y="1099820"/>
                  </a:cubicBezTo>
                  <a:cubicBezTo>
                    <a:pt x="511810" y="1102360"/>
                    <a:pt x="505460" y="1104900"/>
                    <a:pt x="500380" y="1107440"/>
                  </a:cubicBezTo>
                  <a:cubicBezTo>
                    <a:pt x="494030" y="1108710"/>
                    <a:pt x="487680" y="1109980"/>
                    <a:pt x="481330" y="1109980"/>
                  </a:cubicBezTo>
                  <a:cubicBezTo>
                    <a:pt x="474980" y="1109980"/>
                    <a:pt x="468630" y="1109980"/>
                    <a:pt x="462280" y="1108710"/>
                  </a:cubicBezTo>
                  <a:cubicBezTo>
                    <a:pt x="455930" y="1107440"/>
                    <a:pt x="450850" y="1104900"/>
                    <a:pt x="444500" y="1102360"/>
                  </a:cubicBezTo>
                  <a:cubicBezTo>
                    <a:pt x="439420" y="1099820"/>
                    <a:pt x="430530" y="1093470"/>
                    <a:pt x="429260" y="1092200"/>
                  </a:cubicBezTo>
                  <a:cubicBezTo>
                    <a:pt x="426720" y="1092200"/>
                    <a:pt x="410210" y="1101090"/>
                    <a:pt x="401320" y="1109980"/>
                  </a:cubicBezTo>
                  <a:cubicBezTo>
                    <a:pt x="388620" y="1121410"/>
                    <a:pt x="377190" y="1155700"/>
                    <a:pt x="363220" y="1159510"/>
                  </a:cubicBezTo>
                  <a:cubicBezTo>
                    <a:pt x="351790" y="1163320"/>
                    <a:pt x="339090" y="1146810"/>
                    <a:pt x="327660" y="1149350"/>
                  </a:cubicBezTo>
                  <a:cubicBezTo>
                    <a:pt x="312420" y="1151890"/>
                    <a:pt x="302260" y="1178560"/>
                    <a:pt x="283210" y="1183640"/>
                  </a:cubicBezTo>
                  <a:cubicBezTo>
                    <a:pt x="261620" y="1189990"/>
                    <a:pt x="226060" y="1184910"/>
                    <a:pt x="200660" y="1173480"/>
                  </a:cubicBezTo>
                  <a:cubicBezTo>
                    <a:pt x="173990" y="1162050"/>
                    <a:pt x="148590" y="1132840"/>
                    <a:pt x="129540" y="1109980"/>
                  </a:cubicBezTo>
                  <a:cubicBezTo>
                    <a:pt x="111760" y="1088390"/>
                    <a:pt x="97790" y="1066800"/>
                    <a:pt x="87630" y="1042670"/>
                  </a:cubicBezTo>
                  <a:cubicBezTo>
                    <a:pt x="76200" y="1016000"/>
                    <a:pt x="68580" y="981710"/>
                    <a:pt x="64770" y="956310"/>
                  </a:cubicBezTo>
                  <a:cubicBezTo>
                    <a:pt x="60960" y="937260"/>
                    <a:pt x="64770" y="923290"/>
                    <a:pt x="59690" y="905510"/>
                  </a:cubicBezTo>
                  <a:cubicBezTo>
                    <a:pt x="52070" y="882650"/>
                    <a:pt x="34290" y="861060"/>
                    <a:pt x="24130" y="834390"/>
                  </a:cubicBezTo>
                  <a:cubicBezTo>
                    <a:pt x="13970" y="802640"/>
                    <a:pt x="0" y="725170"/>
                    <a:pt x="0" y="72517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0" id="30"/>
          <p:cNvGrpSpPr/>
          <p:nvPr/>
        </p:nvGrpSpPr>
        <p:grpSpPr>
          <a:xfrm rot="0">
            <a:off x="10832782" y="3390900"/>
            <a:ext cx="478155" cy="725805"/>
            <a:chOff x="0" y="0"/>
            <a:chExt cx="637540" cy="96774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50800" y="35560"/>
              <a:ext cx="535940" cy="890270"/>
            </a:xfrm>
            <a:custGeom>
              <a:avLst/>
              <a:gdLst/>
              <a:ahLst/>
              <a:cxnLst/>
              <a:rect r="r" b="b" t="t" l="l"/>
              <a:pathLst>
                <a:path h="890270" w="535940">
                  <a:moveTo>
                    <a:pt x="0" y="392430"/>
                  </a:moveTo>
                  <a:cubicBezTo>
                    <a:pt x="5080" y="361950"/>
                    <a:pt x="2540" y="360680"/>
                    <a:pt x="2540" y="359410"/>
                  </a:cubicBezTo>
                  <a:cubicBezTo>
                    <a:pt x="2540" y="358140"/>
                    <a:pt x="5080" y="359410"/>
                    <a:pt x="6350" y="359410"/>
                  </a:cubicBezTo>
                  <a:cubicBezTo>
                    <a:pt x="11430" y="353060"/>
                    <a:pt x="2540" y="285750"/>
                    <a:pt x="20320" y="273050"/>
                  </a:cubicBezTo>
                  <a:cubicBezTo>
                    <a:pt x="38100" y="260350"/>
                    <a:pt x="93980" y="274320"/>
                    <a:pt x="118110" y="290830"/>
                  </a:cubicBezTo>
                  <a:cubicBezTo>
                    <a:pt x="139700" y="306070"/>
                    <a:pt x="153670" y="360680"/>
                    <a:pt x="160020" y="363220"/>
                  </a:cubicBezTo>
                  <a:cubicBezTo>
                    <a:pt x="161290" y="363220"/>
                    <a:pt x="161290" y="361950"/>
                    <a:pt x="162560" y="360680"/>
                  </a:cubicBezTo>
                  <a:cubicBezTo>
                    <a:pt x="163830" y="360680"/>
                    <a:pt x="170180" y="356870"/>
                    <a:pt x="170180" y="356870"/>
                  </a:cubicBezTo>
                  <a:cubicBezTo>
                    <a:pt x="170180" y="356870"/>
                    <a:pt x="176530" y="355600"/>
                    <a:pt x="179070" y="354330"/>
                  </a:cubicBezTo>
                  <a:cubicBezTo>
                    <a:pt x="182880" y="353060"/>
                    <a:pt x="187960" y="351790"/>
                    <a:pt x="187960" y="351790"/>
                  </a:cubicBezTo>
                  <a:cubicBezTo>
                    <a:pt x="187960" y="351790"/>
                    <a:pt x="195580" y="351790"/>
                    <a:pt x="196850" y="351790"/>
                  </a:cubicBezTo>
                  <a:cubicBezTo>
                    <a:pt x="198120" y="351790"/>
                    <a:pt x="199390" y="351790"/>
                    <a:pt x="200660" y="351790"/>
                  </a:cubicBezTo>
                  <a:cubicBezTo>
                    <a:pt x="203200" y="346710"/>
                    <a:pt x="161290" y="290830"/>
                    <a:pt x="153670" y="260350"/>
                  </a:cubicBezTo>
                  <a:cubicBezTo>
                    <a:pt x="146050" y="233680"/>
                    <a:pt x="146050" y="212090"/>
                    <a:pt x="148590" y="182880"/>
                  </a:cubicBezTo>
                  <a:cubicBezTo>
                    <a:pt x="152400" y="140970"/>
                    <a:pt x="152400" y="63500"/>
                    <a:pt x="182880" y="36830"/>
                  </a:cubicBezTo>
                  <a:cubicBezTo>
                    <a:pt x="212090" y="8890"/>
                    <a:pt x="292100" y="0"/>
                    <a:pt x="323850" y="15240"/>
                  </a:cubicBezTo>
                  <a:cubicBezTo>
                    <a:pt x="347980" y="27940"/>
                    <a:pt x="351790" y="92710"/>
                    <a:pt x="365760" y="93980"/>
                  </a:cubicBezTo>
                  <a:cubicBezTo>
                    <a:pt x="375920" y="95250"/>
                    <a:pt x="387350" y="64770"/>
                    <a:pt x="394970" y="55880"/>
                  </a:cubicBezTo>
                  <a:cubicBezTo>
                    <a:pt x="400050" y="50800"/>
                    <a:pt x="403860" y="46990"/>
                    <a:pt x="408940" y="43180"/>
                  </a:cubicBezTo>
                  <a:cubicBezTo>
                    <a:pt x="414020" y="39370"/>
                    <a:pt x="419100" y="35560"/>
                    <a:pt x="424180" y="33020"/>
                  </a:cubicBezTo>
                  <a:cubicBezTo>
                    <a:pt x="430530" y="30480"/>
                    <a:pt x="436880" y="27940"/>
                    <a:pt x="443230" y="26670"/>
                  </a:cubicBezTo>
                  <a:cubicBezTo>
                    <a:pt x="448310" y="26670"/>
                    <a:pt x="455930" y="25400"/>
                    <a:pt x="461010" y="25400"/>
                  </a:cubicBezTo>
                  <a:cubicBezTo>
                    <a:pt x="467360" y="26670"/>
                    <a:pt x="473710" y="27940"/>
                    <a:pt x="480060" y="29210"/>
                  </a:cubicBezTo>
                  <a:cubicBezTo>
                    <a:pt x="486410" y="31750"/>
                    <a:pt x="491490" y="34290"/>
                    <a:pt x="497840" y="36830"/>
                  </a:cubicBezTo>
                  <a:cubicBezTo>
                    <a:pt x="502920" y="40640"/>
                    <a:pt x="508000" y="44450"/>
                    <a:pt x="511810" y="48260"/>
                  </a:cubicBezTo>
                  <a:cubicBezTo>
                    <a:pt x="516890" y="53340"/>
                    <a:pt x="520700" y="58420"/>
                    <a:pt x="524510" y="63500"/>
                  </a:cubicBezTo>
                  <a:cubicBezTo>
                    <a:pt x="527050" y="68580"/>
                    <a:pt x="529590" y="74930"/>
                    <a:pt x="532130" y="80010"/>
                  </a:cubicBezTo>
                  <a:cubicBezTo>
                    <a:pt x="533400" y="86360"/>
                    <a:pt x="534670" y="92710"/>
                    <a:pt x="534670" y="99060"/>
                  </a:cubicBezTo>
                  <a:cubicBezTo>
                    <a:pt x="535940" y="105410"/>
                    <a:pt x="535940" y="111760"/>
                    <a:pt x="534670" y="118110"/>
                  </a:cubicBezTo>
                  <a:cubicBezTo>
                    <a:pt x="533400" y="124460"/>
                    <a:pt x="530860" y="130810"/>
                    <a:pt x="528320" y="135890"/>
                  </a:cubicBezTo>
                  <a:cubicBezTo>
                    <a:pt x="525780" y="142240"/>
                    <a:pt x="523240" y="144780"/>
                    <a:pt x="519430" y="152400"/>
                  </a:cubicBezTo>
                  <a:cubicBezTo>
                    <a:pt x="509270" y="166370"/>
                    <a:pt x="487680" y="190500"/>
                    <a:pt x="472440" y="212090"/>
                  </a:cubicBezTo>
                  <a:cubicBezTo>
                    <a:pt x="455930" y="233680"/>
                    <a:pt x="435610" y="266700"/>
                    <a:pt x="425450" y="280670"/>
                  </a:cubicBezTo>
                  <a:cubicBezTo>
                    <a:pt x="420370" y="287020"/>
                    <a:pt x="416560" y="288290"/>
                    <a:pt x="414020" y="294640"/>
                  </a:cubicBezTo>
                  <a:cubicBezTo>
                    <a:pt x="410210" y="306070"/>
                    <a:pt x="416560" y="325120"/>
                    <a:pt x="417830" y="349250"/>
                  </a:cubicBezTo>
                  <a:cubicBezTo>
                    <a:pt x="419100" y="389890"/>
                    <a:pt x="419100" y="463550"/>
                    <a:pt x="419100" y="519430"/>
                  </a:cubicBezTo>
                  <a:cubicBezTo>
                    <a:pt x="419100" y="571500"/>
                    <a:pt x="417830" y="624840"/>
                    <a:pt x="417830" y="670560"/>
                  </a:cubicBezTo>
                  <a:cubicBezTo>
                    <a:pt x="417830" y="708660"/>
                    <a:pt x="429260" y="741680"/>
                    <a:pt x="419100" y="774700"/>
                  </a:cubicBezTo>
                  <a:cubicBezTo>
                    <a:pt x="408940" y="811530"/>
                    <a:pt x="384810" y="872490"/>
                    <a:pt x="353060" y="880110"/>
                  </a:cubicBezTo>
                  <a:cubicBezTo>
                    <a:pt x="314960" y="890270"/>
                    <a:pt x="234950" y="830580"/>
                    <a:pt x="198120" y="793750"/>
                  </a:cubicBezTo>
                  <a:cubicBezTo>
                    <a:pt x="166370" y="763270"/>
                    <a:pt x="153670" y="722630"/>
                    <a:pt x="133350" y="685800"/>
                  </a:cubicBezTo>
                  <a:cubicBezTo>
                    <a:pt x="113030" y="651510"/>
                    <a:pt x="90170" y="618490"/>
                    <a:pt x="73660" y="581660"/>
                  </a:cubicBezTo>
                  <a:cubicBezTo>
                    <a:pt x="55880" y="546100"/>
                    <a:pt x="43180" y="502920"/>
                    <a:pt x="30480" y="468630"/>
                  </a:cubicBezTo>
                  <a:cubicBezTo>
                    <a:pt x="19050" y="440690"/>
                    <a:pt x="0" y="392430"/>
                    <a:pt x="0" y="392430"/>
                  </a:cubicBezTo>
                  <a:moveTo>
                    <a:pt x="285750" y="774700"/>
                  </a:moveTo>
                  <a:cubicBezTo>
                    <a:pt x="285750" y="775970"/>
                    <a:pt x="287020" y="774700"/>
                    <a:pt x="285750" y="774700"/>
                  </a:cubicBezTo>
                </a:path>
              </a:pathLst>
            </a:custGeom>
            <a:solidFill>
              <a:srgbClr val="DBDCD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2" id="32"/>
          <p:cNvGrpSpPr/>
          <p:nvPr/>
        </p:nvGrpSpPr>
        <p:grpSpPr>
          <a:xfrm rot="0">
            <a:off x="10856595" y="3320415"/>
            <a:ext cx="1174432" cy="864870"/>
            <a:chOff x="0" y="0"/>
            <a:chExt cx="1565910" cy="115316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50800" y="44450"/>
              <a:ext cx="1471930" cy="1069340"/>
            </a:xfrm>
            <a:custGeom>
              <a:avLst/>
              <a:gdLst/>
              <a:ahLst/>
              <a:cxnLst/>
              <a:rect r="r" b="b" t="t" l="l"/>
              <a:pathLst>
                <a:path h="1069340" w="1471930">
                  <a:moveTo>
                    <a:pt x="172720" y="55880"/>
                  </a:moveTo>
                  <a:cubicBezTo>
                    <a:pt x="297180" y="609600"/>
                    <a:pt x="284480" y="645160"/>
                    <a:pt x="266700" y="664210"/>
                  </a:cubicBezTo>
                  <a:cubicBezTo>
                    <a:pt x="255270" y="678180"/>
                    <a:pt x="238760" y="684530"/>
                    <a:pt x="222250" y="685800"/>
                  </a:cubicBezTo>
                  <a:cubicBezTo>
                    <a:pt x="204470" y="685800"/>
                    <a:pt x="176530" y="674370"/>
                    <a:pt x="163830" y="660400"/>
                  </a:cubicBezTo>
                  <a:cubicBezTo>
                    <a:pt x="152400" y="648970"/>
                    <a:pt x="157480" y="631190"/>
                    <a:pt x="148590" y="614680"/>
                  </a:cubicBezTo>
                  <a:cubicBezTo>
                    <a:pt x="134620" y="588010"/>
                    <a:pt x="105410" y="563880"/>
                    <a:pt x="85090" y="524510"/>
                  </a:cubicBezTo>
                  <a:cubicBezTo>
                    <a:pt x="54610" y="461010"/>
                    <a:pt x="0" y="309880"/>
                    <a:pt x="0" y="257810"/>
                  </a:cubicBezTo>
                  <a:cubicBezTo>
                    <a:pt x="1270" y="234950"/>
                    <a:pt x="6350" y="222250"/>
                    <a:pt x="16510" y="210820"/>
                  </a:cubicBezTo>
                  <a:cubicBezTo>
                    <a:pt x="26670" y="198120"/>
                    <a:pt x="44450" y="187960"/>
                    <a:pt x="59690" y="185420"/>
                  </a:cubicBezTo>
                  <a:cubicBezTo>
                    <a:pt x="74930" y="184150"/>
                    <a:pt x="95250" y="187960"/>
                    <a:pt x="109220" y="196850"/>
                  </a:cubicBezTo>
                  <a:cubicBezTo>
                    <a:pt x="121920" y="204470"/>
                    <a:pt x="128270" y="217170"/>
                    <a:pt x="138430" y="236220"/>
                  </a:cubicBezTo>
                  <a:cubicBezTo>
                    <a:pt x="154940" y="269240"/>
                    <a:pt x="168910" y="326390"/>
                    <a:pt x="185420" y="388620"/>
                  </a:cubicBezTo>
                  <a:cubicBezTo>
                    <a:pt x="209550" y="485140"/>
                    <a:pt x="241300" y="678180"/>
                    <a:pt x="262890" y="763270"/>
                  </a:cubicBezTo>
                  <a:cubicBezTo>
                    <a:pt x="273050" y="807720"/>
                    <a:pt x="278130" y="833120"/>
                    <a:pt x="292100" y="864870"/>
                  </a:cubicBezTo>
                  <a:cubicBezTo>
                    <a:pt x="306070" y="897890"/>
                    <a:pt x="341630" y="929640"/>
                    <a:pt x="344170" y="957580"/>
                  </a:cubicBezTo>
                  <a:cubicBezTo>
                    <a:pt x="345440" y="977900"/>
                    <a:pt x="335280" y="1003300"/>
                    <a:pt x="321310" y="1014730"/>
                  </a:cubicBezTo>
                  <a:cubicBezTo>
                    <a:pt x="307340" y="1027430"/>
                    <a:pt x="278130" y="1032510"/>
                    <a:pt x="261620" y="1028700"/>
                  </a:cubicBezTo>
                  <a:cubicBezTo>
                    <a:pt x="246380" y="1026160"/>
                    <a:pt x="232410" y="1019810"/>
                    <a:pt x="222250" y="1002030"/>
                  </a:cubicBezTo>
                  <a:cubicBezTo>
                    <a:pt x="193040" y="944880"/>
                    <a:pt x="215900" y="665480"/>
                    <a:pt x="223520" y="563880"/>
                  </a:cubicBezTo>
                  <a:cubicBezTo>
                    <a:pt x="228600" y="508000"/>
                    <a:pt x="229870" y="477520"/>
                    <a:pt x="243840" y="436880"/>
                  </a:cubicBezTo>
                  <a:cubicBezTo>
                    <a:pt x="259080" y="393700"/>
                    <a:pt x="281940" y="330200"/>
                    <a:pt x="312420" y="311150"/>
                  </a:cubicBezTo>
                  <a:cubicBezTo>
                    <a:pt x="335280" y="295910"/>
                    <a:pt x="367030" y="294640"/>
                    <a:pt x="392430" y="304800"/>
                  </a:cubicBezTo>
                  <a:cubicBezTo>
                    <a:pt x="425450" y="317500"/>
                    <a:pt x="457200" y="365760"/>
                    <a:pt x="483870" y="400050"/>
                  </a:cubicBezTo>
                  <a:cubicBezTo>
                    <a:pt x="510540" y="435610"/>
                    <a:pt x="529590" y="468630"/>
                    <a:pt x="551180" y="513080"/>
                  </a:cubicBezTo>
                  <a:cubicBezTo>
                    <a:pt x="579120" y="571500"/>
                    <a:pt x="607060" y="681990"/>
                    <a:pt x="631190" y="727710"/>
                  </a:cubicBezTo>
                  <a:cubicBezTo>
                    <a:pt x="642620" y="750570"/>
                    <a:pt x="661670" y="759460"/>
                    <a:pt x="664210" y="777240"/>
                  </a:cubicBezTo>
                  <a:cubicBezTo>
                    <a:pt x="665480" y="796290"/>
                    <a:pt x="654050" y="824230"/>
                    <a:pt x="641350" y="838200"/>
                  </a:cubicBezTo>
                  <a:cubicBezTo>
                    <a:pt x="629920" y="848360"/>
                    <a:pt x="610870" y="855980"/>
                    <a:pt x="595630" y="854710"/>
                  </a:cubicBezTo>
                  <a:cubicBezTo>
                    <a:pt x="576580" y="854710"/>
                    <a:pt x="553720" y="845820"/>
                    <a:pt x="538480" y="825500"/>
                  </a:cubicBezTo>
                  <a:cubicBezTo>
                    <a:pt x="506730" y="784860"/>
                    <a:pt x="491490" y="657860"/>
                    <a:pt x="477520" y="574040"/>
                  </a:cubicBezTo>
                  <a:cubicBezTo>
                    <a:pt x="463550" y="494030"/>
                    <a:pt x="447040" y="383540"/>
                    <a:pt x="453390" y="335280"/>
                  </a:cubicBezTo>
                  <a:cubicBezTo>
                    <a:pt x="455930" y="314960"/>
                    <a:pt x="461010" y="302260"/>
                    <a:pt x="469900" y="290830"/>
                  </a:cubicBezTo>
                  <a:cubicBezTo>
                    <a:pt x="476250" y="281940"/>
                    <a:pt x="485140" y="274320"/>
                    <a:pt x="495300" y="270510"/>
                  </a:cubicBezTo>
                  <a:cubicBezTo>
                    <a:pt x="505460" y="265430"/>
                    <a:pt x="516890" y="262890"/>
                    <a:pt x="528320" y="264160"/>
                  </a:cubicBezTo>
                  <a:cubicBezTo>
                    <a:pt x="542290" y="265430"/>
                    <a:pt x="557530" y="267970"/>
                    <a:pt x="572770" y="283210"/>
                  </a:cubicBezTo>
                  <a:cubicBezTo>
                    <a:pt x="607060" y="314960"/>
                    <a:pt x="643890" y="422910"/>
                    <a:pt x="674370" y="499110"/>
                  </a:cubicBezTo>
                  <a:cubicBezTo>
                    <a:pt x="704850" y="580390"/>
                    <a:pt x="742950" y="693420"/>
                    <a:pt x="754380" y="756920"/>
                  </a:cubicBezTo>
                  <a:cubicBezTo>
                    <a:pt x="760730" y="792480"/>
                    <a:pt x="764540" y="824230"/>
                    <a:pt x="758190" y="843280"/>
                  </a:cubicBezTo>
                  <a:cubicBezTo>
                    <a:pt x="754380" y="854710"/>
                    <a:pt x="748030" y="862330"/>
                    <a:pt x="737870" y="868680"/>
                  </a:cubicBezTo>
                  <a:cubicBezTo>
                    <a:pt x="727710" y="876300"/>
                    <a:pt x="707390" y="882650"/>
                    <a:pt x="693420" y="882650"/>
                  </a:cubicBezTo>
                  <a:cubicBezTo>
                    <a:pt x="678180" y="881380"/>
                    <a:pt x="660400" y="871220"/>
                    <a:pt x="650240" y="862330"/>
                  </a:cubicBezTo>
                  <a:cubicBezTo>
                    <a:pt x="641350" y="854710"/>
                    <a:pt x="642620" y="842010"/>
                    <a:pt x="633730" y="834390"/>
                  </a:cubicBezTo>
                  <a:cubicBezTo>
                    <a:pt x="618490" y="824230"/>
                    <a:pt x="581660" y="834390"/>
                    <a:pt x="554990" y="822960"/>
                  </a:cubicBezTo>
                  <a:cubicBezTo>
                    <a:pt x="519430" y="807720"/>
                    <a:pt x="483870" y="779780"/>
                    <a:pt x="444500" y="739140"/>
                  </a:cubicBezTo>
                  <a:cubicBezTo>
                    <a:pt x="379730" y="673100"/>
                    <a:pt x="245110" y="504190"/>
                    <a:pt x="224790" y="445770"/>
                  </a:cubicBezTo>
                  <a:cubicBezTo>
                    <a:pt x="218440" y="425450"/>
                    <a:pt x="219710" y="412750"/>
                    <a:pt x="224790" y="398780"/>
                  </a:cubicBezTo>
                  <a:cubicBezTo>
                    <a:pt x="228600" y="386080"/>
                    <a:pt x="241300" y="370840"/>
                    <a:pt x="254000" y="364490"/>
                  </a:cubicBezTo>
                  <a:cubicBezTo>
                    <a:pt x="267970" y="356870"/>
                    <a:pt x="287020" y="354330"/>
                    <a:pt x="300990" y="358140"/>
                  </a:cubicBezTo>
                  <a:cubicBezTo>
                    <a:pt x="314960" y="360680"/>
                    <a:pt x="331470" y="368300"/>
                    <a:pt x="339090" y="383540"/>
                  </a:cubicBezTo>
                  <a:cubicBezTo>
                    <a:pt x="353060" y="406400"/>
                    <a:pt x="340360" y="453390"/>
                    <a:pt x="345440" y="497840"/>
                  </a:cubicBezTo>
                  <a:cubicBezTo>
                    <a:pt x="354330" y="558800"/>
                    <a:pt x="369570" y="662940"/>
                    <a:pt x="392430" y="713740"/>
                  </a:cubicBezTo>
                  <a:cubicBezTo>
                    <a:pt x="406400" y="745490"/>
                    <a:pt x="441960" y="784860"/>
                    <a:pt x="443230" y="783590"/>
                  </a:cubicBezTo>
                  <a:cubicBezTo>
                    <a:pt x="444500" y="782320"/>
                    <a:pt x="403860" y="742950"/>
                    <a:pt x="397510" y="703580"/>
                  </a:cubicBezTo>
                  <a:cubicBezTo>
                    <a:pt x="383540" y="618490"/>
                    <a:pt x="463550" y="346710"/>
                    <a:pt x="486410" y="264160"/>
                  </a:cubicBezTo>
                  <a:cubicBezTo>
                    <a:pt x="495300" y="229870"/>
                    <a:pt x="499110" y="210820"/>
                    <a:pt x="509270" y="193040"/>
                  </a:cubicBezTo>
                  <a:cubicBezTo>
                    <a:pt x="518160" y="177800"/>
                    <a:pt x="529590" y="165100"/>
                    <a:pt x="542290" y="158750"/>
                  </a:cubicBezTo>
                  <a:cubicBezTo>
                    <a:pt x="556260" y="152400"/>
                    <a:pt x="575310" y="149860"/>
                    <a:pt x="589280" y="154940"/>
                  </a:cubicBezTo>
                  <a:cubicBezTo>
                    <a:pt x="605790" y="161290"/>
                    <a:pt x="618490" y="172720"/>
                    <a:pt x="633730" y="198120"/>
                  </a:cubicBezTo>
                  <a:cubicBezTo>
                    <a:pt x="681990" y="276860"/>
                    <a:pt x="815340" y="676910"/>
                    <a:pt x="806450" y="755650"/>
                  </a:cubicBezTo>
                  <a:cubicBezTo>
                    <a:pt x="805180" y="778510"/>
                    <a:pt x="793750" y="787400"/>
                    <a:pt x="784860" y="796290"/>
                  </a:cubicBezTo>
                  <a:cubicBezTo>
                    <a:pt x="775970" y="803910"/>
                    <a:pt x="767080" y="808990"/>
                    <a:pt x="755650" y="810260"/>
                  </a:cubicBezTo>
                  <a:cubicBezTo>
                    <a:pt x="742950" y="812800"/>
                    <a:pt x="722630" y="810260"/>
                    <a:pt x="709930" y="803910"/>
                  </a:cubicBezTo>
                  <a:cubicBezTo>
                    <a:pt x="699770" y="798830"/>
                    <a:pt x="694690" y="795020"/>
                    <a:pt x="687070" y="782320"/>
                  </a:cubicBezTo>
                  <a:cubicBezTo>
                    <a:pt x="664210" y="748030"/>
                    <a:pt x="635000" y="629920"/>
                    <a:pt x="603250" y="557530"/>
                  </a:cubicBezTo>
                  <a:cubicBezTo>
                    <a:pt x="570230" y="483870"/>
                    <a:pt x="506730" y="388620"/>
                    <a:pt x="494030" y="342900"/>
                  </a:cubicBezTo>
                  <a:cubicBezTo>
                    <a:pt x="488950" y="322580"/>
                    <a:pt x="486410" y="311150"/>
                    <a:pt x="490220" y="297180"/>
                  </a:cubicBezTo>
                  <a:cubicBezTo>
                    <a:pt x="495300" y="284480"/>
                    <a:pt x="505460" y="269240"/>
                    <a:pt x="518160" y="261620"/>
                  </a:cubicBezTo>
                  <a:cubicBezTo>
                    <a:pt x="533400" y="254000"/>
                    <a:pt x="562610" y="251460"/>
                    <a:pt x="577850" y="257810"/>
                  </a:cubicBezTo>
                  <a:cubicBezTo>
                    <a:pt x="591820" y="262890"/>
                    <a:pt x="604520" y="274320"/>
                    <a:pt x="610870" y="289560"/>
                  </a:cubicBezTo>
                  <a:cubicBezTo>
                    <a:pt x="617220" y="309880"/>
                    <a:pt x="598170" y="337820"/>
                    <a:pt x="599440" y="373380"/>
                  </a:cubicBezTo>
                  <a:cubicBezTo>
                    <a:pt x="601980" y="436880"/>
                    <a:pt x="633730" y="558800"/>
                    <a:pt x="655320" y="641350"/>
                  </a:cubicBezTo>
                  <a:cubicBezTo>
                    <a:pt x="674370" y="716280"/>
                    <a:pt x="718820" y="805180"/>
                    <a:pt x="718820" y="848360"/>
                  </a:cubicBezTo>
                  <a:cubicBezTo>
                    <a:pt x="720090" y="869950"/>
                    <a:pt x="715010" y="882650"/>
                    <a:pt x="707390" y="894080"/>
                  </a:cubicBezTo>
                  <a:cubicBezTo>
                    <a:pt x="698500" y="905510"/>
                    <a:pt x="680720" y="915670"/>
                    <a:pt x="668020" y="919480"/>
                  </a:cubicBezTo>
                  <a:cubicBezTo>
                    <a:pt x="657860" y="923290"/>
                    <a:pt x="647700" y="923290"/>
                    <a:pt x="636270" y="919480"/>
                  </a:cubicBezTo>
                  <a:cubicBezTo>
                    <a:pt x="623570" y="915670"/>
                    <a:pt x="612140" y="906780"/>
                    <a:pt x="598170" y="891540"/>
                  </a:cubicBezTo>
                  <a:cubicBezTo>
                    <a:pt x="572770" y="863600"/>
                    <a:pt x="542290" y="801370"/>
                    <a:pt x="510540" y="739140"/>
                  </a:cubicBezTo>
                  <a:cubicBezTo>
                    <a:pt x="464820" y="645160"/>
                    <a:pt x="393700" y="467360"/>
                    <a:pt x="360680" y="377190"/>
                  </a:cubicBezTo>
                  <a:cubicBezTo>
                    <a:pt x="341630" y="326390"/>
                    <a:pt x="322580" y="284480"/>
                    <a:pt x="321310" y="254000"/>
                  </a:cubicBezTo>
                  <a:cubicBezTo>
                    <a:pt x="320040" y="236220"/>
                    <a:pt x="325120" y="222250"/>
                    <a:pt x="331470" y="212090"/>
                  </a:cubicBezTo>
                  <a:cubicBezTo>
                    <a:pt x="336550" y="203200"/>
                    <a:pt x="344170" y="196850"/>
                    <a:pt x="354330" y="191770"/>
                  </a:cubicBezTo>
                  <a:cubicBezTo>
                    <a:pt x="365760" y="186690"/>
                    <a:pt x="384810" y="184150"/>
                    <a:pt x="397510" y="186690"/>
                  </a:cubicBezTo>
                  <a:cubicBezTo>
                    <a:pt x="410210" y="190500"/>
                    <a:pt x="419100" y="198120"/>
                    <a:pt x="433070" y="212090"/>
                  </a:cubicBezTo>
                  <a:cubicBezTo>
                    <a:pt x="464820" y="243840"/>
                    <a:pt x="520700" y="331470"/>
                    <a:pt x="557530" y="397510"/>
                  </a:cubicBezTo>
                  <a:cubicBezTo>
                    <a:pt x="596900" y="467360"/>
                    <a:pt x="631190" y="568960"/>
                    <a:pt x="662940" y="619760"/>
                  </a:cubicBezTo>
                  <a:cubicBezTo>
                    <a:pt x="683260" y="651510"/>
                    <a:pt x="708660" y="666750"/>
                    <a:pt x="718820" y="688340"/>
                  </a:cubicBezTo>
                  <a:cubicBezTo>
                    <a:pt x="726440" y="704850"/>
                    <a:pt x="728980" y="721360"/>
                    <a:pt x="727710" y="735330"/>
                  </a:cubicBezTo>
                  <a:cubicBezTo>
                    <a:pt x="727710" y="745490"/>
                    <a:pt x="722630" y="755650"/>
                    <a:pt x="716280" y="764540"/>
                  </a:cubicBezTo>
                  <a:cubicBezTo>
                    <a:pt x="707390" y="774700"/>
                    <a:pt x="689610" y="786130"/>
                    <a:pt x="676910" y="789940"/>
                  </a:cubicBezTo>
                  <a:cubicBezTo>
                    <a:pt x="665480" y="792480"/>
                    <a:pt x="655320" y="792480"/>
                    <a:pt x="645160" y="788670"/>
                  </a:cubicBezTo>
                  <a:cubicBezTo>
                    <a:pt x="632460" y="783590"/>
                    <a:pt x="617220" y="779780"/>
                    <a:pt x="607060" y="760730"/>
                  </a:cubicBezTo>
                  <a:cubicBezTo>
                    <a:pt x="576580" y="703580"/>
                    <a:pt x="574040" y="434340"/>
                    <a:pt x="589280" y="325120"/>
                  </a:cubicBezTo>
                  <a:cubicBezTo>
                    <a:pt x="599440" y="256540"/>
                    <a:pt x="613410" y="170180"/>
                    <a:pt x="643890" y="162560"/>
                  </a:cubicBezTo>
                  <a:cubicBezTo>
                    <a:pt x="678180" y="153670"/>
                    <a:pt x="755650" y="245110"/>
                    <a:pt x="796290" y="311150"/>
                  </a:cubicBezTo>
                  <a:cubicBezTo>
                    <a:pt x="849630" y="393700"/>
                    <a:pt x="871220" y="546100"/>
                    <a:pt x="909320" y="638810"/>
                  </a:cubicBezTo>
                  <a:cubicBezTo>
                    <a:pt x="937260" y="709930"/>
                    <a:pt x="991870" y="778510"/>
                    <a:pt x="994410" y="822960"/>
                  </a:cubicBezTo>
                  <a:cubicBezTo>
                    <a:pt x="996950" y="847090"/>
                    <a:pt x="990600" y="868680"/>
                    <a:pt x="977900" y="881380"/>
                  </a:cubicBezTo>
                  <a:cubicBezTo>
                    <a:pt x="965200" y="894080"/>
                    <a:pt x="937260" y="901700"/>
                    <a:pt x="920750" y="900430"/>
                  </a:cubicBezTo>
                  <a:cubicBezTo>
                    <a:pt x="905510" y="899160"/>
                    <a:pt x="894080" y="891540"/>
                    <a:pt x="880110" y="877570"/>
                  </a:cubicBezTo>
                  <a:cubicBezTo>
                    <a:pt x="852170" y="849630"/>
                    <a:pt x="821690" y="781050"/>
                    <a:pt x="792480" y="717550"/>
                  </a:cubicBezTo>
                  <a:cubicBezTo>
                    <a:pt x="755650" y="635000"/>
                    <a:pt x="687070" y="471170"/>
                    <a:pt x="683260" y="415290"/>
                  </a:cubicBezTo>
                  <a:cubicBezTo>
                    <a:pt x="681990" y="394970"/>
                    <a:pt x="685800" y="383540"/>
                    <a:pt x="694690" y="370840"/>
                  </a:cubicBezTo>
                  <a:cubicBezTo>
                    <a:pt x="702310" y="359410"/>
                    <a:pt x="717550" y="347980"/>
                    <a:pt x="731520" y="345440"/>
                  </a:cubicBezTo>
                  <a:cubicBezTo>
                    <a:pt x="745490" y="341630"/>
                    <a:pt x="764540" y="344170"/>
                    <a:pt x="777240" y="350520"/>
                  </a:cubicBezTo>
                  <a:cubicBezTo>
                    <a:pt x="788670" y="356870"/>
                    <a:pt x="796290" y="365760"/>
                    <a:pt x="806450" y="384810"/>
                  </a:cubicBezTo>
                  <a:cubicBezTo>
                    <a:pt x="833120" y="429260"/>
                    <a:pt x="858520" y="560070"/>
                    <a:pt x="892810" y="645160"/>
                  </a:cubicBezTo>
                  <a:cubicBezTo>
                    <a:pt x="928370" y="728980"/>
                    <a:pt x="1009650" y="834390"/>
                    <a:pt x="1016000" y="890270"/>
                  </a:cubicBezTo>
                  <a:cubicBezTo>
                    <a:pt x="1019810" y="915670"/>
                    <a:pt x="1013460" y="935990"/>
                    <a:pt x="1003300" y="949960"/>
                  </a:cubicBezTo>
                  <a:cubicBezTo>
                    <a:pt x="994410" y="962660"/>
                    <a:pt x="975360" y="970280"/>
                    <a:pt x="962660" y="972820"/>
                  </a:cubicBezTo>
                  <a:cubicBezTo>
                    <a:pt x="951230" y="975360"/>
                    <a:pt x="941070" y="974090"/>
                    <a:pt x="930910" y="970280"/>
                  </a:cubicBezTo>
                  <a:cubicBezTo>
                    <a:pt x="918210" y="965200"/>
                    <a:pt x="909320" y="958850"/>
                    <a:pt x="894080" y="939800"/>
                  </a:cubicBezTo>
                  <a:cubicBezTo>
                    <a:pt x="838200" y="871220"/>
                    <a:pt x="607060" y="449580"/>
                    <a:pt x="598170" y="379730"/>
                  </a:cubicBezTo>
                  <a:cubicBezTo>
                    <a:pt x="595630" y="364490"/>
                    <a:pt x="599440" y="359410"/>
                    <a:pt x="604520" y="349250"/>
                  </a:cubicBezTo>
                  <a:cubicBezTo>
                    <a:pt x="610870" y="339090"/>
                    <a:pt x="624840" y="325120"/>
                    <a:pt x="636270" y="320040"/>
                  </a:cubicBezTo>
                  <a:cubicBezTo>
                    <a:pt x="646430" y="314960"/>
                    <a:pt x="655320" y="313690"/>
                    <a:pt x="665480" y="314960"/>
                  </a:cubicBezTo>
                  <a:cubicBezTo>
                    <a:pt x="678180" y="317500"/>
                    <a:pt x="689610" y="320040"/>
                    <a:pt x="706120" y="334010"/>
                  </a:cubicBezTo>
                  <a:cubicBezTo>
                    <a:pt x="760730" y="381000"/>
                    <a:pt x="911860" y="652780"/>
                    <a:pt x="974090" y="730250"/>
                  </a:cubicBezTo>
                  <a:cubicBezTo>
                    <a:pt x="1003300" y="764540"/>
                    <a:pt x="1033780" y="775970"/>
                    <a:pt x="1042670" y="801370"/>
                  </a:cubicBezTo>
                  <a:cubicBezTo>
                    <a:pt x="1050290" y="820420"/>
                    <a:pt x="1050290" y="847090"/>
                    <a:pt x="1041400" y="862330"/>
                  </a:cubicBezTo>
                  <a:cubicBezTo>
                    <a:pt x="1032510" y="878840"/>
                    <a:pt x="1008380" y="895350"/>
                    <a:pt x="989330" y="896620"/>
                  </a:cubicBezTo>
                  <a:cubicBezTo>
                    <a:pt x="971550" y="897890"/>
                    <a:pt x="951230" y="892810"/>
                    <a:pt x="932180" y="872490"/>
                  </a:cubicBezTo>
                  <a:cubicBezTo>
                    <a:pt x="881380" y="822960"/>
                    <a:pt x="800100" y="572770"/>
                    <a:pt x="774700" y="485140"/>
                  </a:cubicBezTo>
                  <a:cubicBezTo>
                    <a:pt x="762000" y="441960"/>
                    <a:pt x="754380" y="411480"/>
                    <a:pt x="755650" y="384810"/>
                  </a:cubicBezTo>
                  <a:cubicBezTo>
                    <a:pt x="755650" y="367030"/>
                    <a:pt x="758190" y="351790"/>
                    <a:pt x="768350" y="340360"/>
                  </a:cubicBezTo>
                  <a:cubicBezTo>
                    <a:pt x="779780" y="327660"/>
                    <a:pt x="806450" y="316230"/>
                    <a:pt x="824230" y="314960"/>
                  </a:cubicBezTo>
                  <a:cubicBezTo>
                    <a:pt x="839470" y="314960"/>
                    <a:pt x="848360" y="318770"/>
                    <a:pt x="866140" y="334010"/>
                  </a:cubicBezTo>
                  <a:cubicBezTo>
                    <a:pt x="927100" y="386080"/>
                    <a:pt x="1094740" y="699770"/>
                    <a:pt x="1176020" y="808990"/>
                  </a:cubicBezTo>
                  <a:cubicBezTo>
                    <a:pt x="1223010" y="872490"/>
                    <a:pt x="1278890" y="905510"/>
                    <a:pt x="1294130" y="951230"/>
                  </a:cubicBezTo>
                  <a:cubicBezTo>
                    <a:pt x="1304290" y="982980"/>
                    <a:pt x="1305560" y="1027430"/>
                    <a:pt x="1289050" y="1045210"/>
                  </a:cubicBezTo>
                  <a:cubicBezTo>
                    <a:pt x="1273810" y="1062990"/>
                    <a:pt x="1228090" y="1069340"/>
                    <a:pt x="1197610" y="1056640"/>
                  </a:cubicBezTo>
                  <a:cubicBezTo>
                    <a:pt x="1153160" y="1037590"/>
                    <a:pt x="1106170" y="956310"/>
                    <a:pt x="1069340" y="886460"/>
                  </a:cubicBezTo>
                  <a:cubicBezTo>
                    <a:pt x="1023620" y="798830"/>
                    <a:pt x="981710" y="652780"/>
                    <a:pt x="958850" y="561340"/>
                  </a:cubicBezTo>
                  <a:cubicBezTo>
                    <a:pt x="943610" y="497840"/>
                    <a:pt x="925830" y="430530"/>
                    <a:pt x="934720" y="396240"/>
                  </a:cubicBezTo>
                  <a:cubicBezTo>
                    <a:pt x="939800" y="377190"/>
                    <a:pt x="952500" y="367030"/>
                    <a:pt x="963930" y="359410"/>
                  </a:cubicBezTo>
                  <a:cubicBezTo>
                    <a:pt x="974090" y="353060"/>
                    <a:pt x="982980" y="349250"/>
                    <a:pt x="994410" y="350520"/>
                  </a:cubicBezTo>
                  <a:cubicBezTo>
                    <a:pt x="1010920" y="351790"/>
                    <a:pt x="1032510" y="360680"/>
                    <a:pt x="1050290" y="375920"/>
                  </a:cubicBezTo>
                  <a:cubicBezTo>
                    <a:pt x="1080770" y="402590"/>
                    <a:pt x="1108710" y="455930"/>
                    <a:pt x="1141730" y="509270"/>
                  </a:cubicBezTo>
                  <a:cubicBezTo>
                    <a:pt x="1187450" y="585470"/>
                    <a:pt x="1276350" y="735330"/>
                    <a:pt x="1296670" y="792480"/>
                  </a:cubicBezTo>
                  <a:cubicBezTo>
                    <a:pt x="1305560" y="814070"/>
                    <a:pt x="1308100" y="826770"/>
                    <a:pt x="1306830" y="840740"/>
                  </a:cubicBezTo>
                  <a:cubicBezTo>
                    <a:pt x="1306830" y="852170"/>
                    <a:pt x="1303020" y="862330"/>
                    <a:pt x="1294130" y="871220"/>
                  </a:cubicBezTo>
                  <a:cubicBezTo>
                    <a:pt x="1282700" y="883920"/>
                    <a:pt x="1254760" y="900430"/>
                    <a:pt x="1235710" y="900430"/>
                  </a:cubicBezTo>
                  <a:cubicBezTo>
                    <a:pt x="1216660" y="899160"/>
                    <a:pt x="1197610" y="892810"/>
                    <a:pt x="1179830" y="868680"/>
                  </a:cubicBezTo>
                  <a:cubicBezTo>
                    <a:pt x="1120140" y="792480"/>
                    <a:pt x="1014730" y="317500"/>
                    <a:pt x="1013460" y="242570"/>
                  </a:cubicBezTo>
                  <a:cubicBezTo>
                    <a:pt x="1012190" y="227330"/>
                    <a:pt x="1013460" y="222250"/>
                    <a:pt x="1018540" y="213360"/>
                  </a:cubicBezTo>
                  <a:cubicBezTo>
                    <a:pt x="1024890" y="201930"/>
                    <a:pt x="1037590" y="186690"/>
                    <a:pt x="1051560" y="182880"/>
                  </a:cubicBezTo>
                  <a:cubicBezTo>
                    <a:pt x="1066800" y="176530"/>
                    <a:pt x="1094740" y="179070"/>
                    <a:pt x="1109980" y="186690"/>
                  </a:cubicBezTo>
                  <a:cubicBezTo>
                    <a:pt x="1122680" y="194310"/>
                    <a:pt x="1127760" y="203200"/>
                    <a:pt x="1136650" y="222250"/>
                  </a:cubicBezTo>
                  <a:cubicBezTo>
                    <a:pt x="1159510" y="269240"/>
                    <a:pt x="1176020" y="415290"/>
                    <a:pt x="1205230" y="491490"/>
                  </a:cubicBezTo>
                  <a:cubicBezTo>
                    <a:pt x="1229360" y="551180"/>
                    <a:pt x="1278890" y="604520"/>
                    <a:pt x="1291590" y="646430"/>
                  </a:cubicBezTo>
                  <a:cubicBezTo>
                    <a:pt x="1297940" y="671830"/>
                    <a:pt x="1300480" y="692150"/>
                    <a:pt x="1295400" y="709930"/>
                  </a:cubicBezTo>
                  <a:cubicBezTo>
                    <a:pt x="1290320" y="725170"/>
                    <a:pt x="1280160" y="740410"/>
                    <a:pt x="1267460" y="748030"/>
                  </a:cubicBezTo>
                  <a:cubicBezTo>
                    <a:pt x="1254760" y="756920"/>
                    <a:pt x="1235710" y="760730"/>
                    <a:pt x="1220470" y="758190"/>
                  </a:cubicBezTo>
                  <a:cubicBezTo>
                    <a:pt x="1206500" y="755650"/>
                    <a:pt x="1195070" y="750570"/>
                    <a:pt x="1179830" y="735330"/>
                  </a:cubicBezTo>
                  <a:cubicBezTo>
                    <a:pt x="1143000" y="699770"/>
                    <a:pt x="1079500" y="575310"/>
                    <a:pt x="1042670" y="504190"/>
                  </a:cubicBezTo>
                  <a:cubicBezTo>
                    <a:pt x="1013460" y="445770"/>
                    <a:pt x="990600" y="389890"/>
                    <a:pt x="971550" y="341630"/>
                  </a:cubicBezTo>
                  <a:cubicBezTo>
                    <a:pt x="957580" y="304800"/>
                    <a:pt x="944880" y="275590"/>
                    <a:pt x="938530" y="242570"/>
                  </a:cubicBezTo>
                  <a:cubicBezTo>
                    <a:pt x="932180" y="212090"/>
                    <a:pt x="923290" y="172720"/>
                    <a:pt x="933450" y="151130"/>
                  </a:cubicBezTo>
                  <a:cubicBezTo>
                    <a:pt x="941070" y="132080"/>
                    <a:pt x="966470" y="118110"/>
                    <a:pt x="981710" y="113030"/>
                  </a:cubicBezTo>
                  <a:cubicBezTo>
                    <a:pt x="991870" y="109220"/>
                    <a:pt x="1002030" y="110490"/>
                    <a:pt x="1012190" y="114300"/>
                  </a:cubicBezTo>
                  <a:cubicBezTo>
                    <a:pt x="1024890" y="119380"/>
                    <a:pt x="1036320" y="124460"/>
                    <a:pt x="1049020" y="143510"/>
                  </a:cubicBezTo>
                  <a:cubicBezTo>
                    <a:pt x="1089660" y="199390"/>
                    <a:pt x="1173480" y="453390"/>
                    <a:pt x="1193800" y="556260"/>
                  </a:cubicBezTo>
                  <a:cubicBezTo>
                    <a:pt x="1205230" y="614680"/>
                    <a:pt x="1192530" y="695960"/>
                    <a:pt x="1200150" y="697230"/>
                  </a:cubicBezTo>
                  <a:cubicBezTo>
                    <a:pt x="1202690" y="697230"/>
                    <a:pt x="1212850" y="668020"/>
                    <a:pt x="1212850" y="669290"/>
                  </a:cubicBezTo>
                  <a:cubicBezTo>
                    <a:pt x="1214120" y="669290"/>
                    <a:pt x="1211580" y="690880"/>
                    <a:pt x="1205230" y="699770"/>
                  </a:cubicBezTo>
                  <a:cubicBezTo>
                    <a:pt x="1197610" y="711200"/>
                    <a:pt x="1183640" y="726440"/>
                    <a:pt x="1169670" y="731520"/>
                  </a:cubicBezTo>
                  <a:cubicBezTo>
                    <a:pt x="1155700" y="736600"/>
                    <a:pt x="1135380" y="735330"/>
                    <a:pt x="1121410" y="730250"/>
                  </a:cubicBezTo>
                  <a:cubicBezTo>
                    <a:pt x="1107440" y="725170"/>
                    <a:pt x="1098550" y="716280"/>
                    <a:pt x="1085850" y="698500"/>
                  </a:cubicBezTo>
                  <a:cubicBezTo>
                    <a:pt x="1055370" y="652780"/>
                    <a:pt x="1003300" y="502920"/>
                    <a:pt x="981710" y="420370"/>
                  </a:cubicBezTo>
                  <a:cubicBezTo>
                    <a:pt x="965200" y="358140"/>
                    <a:pt x="951230" y="289560"/>
                    <a:pt x="956310" y="251460"/>
                  </a:cubicBezTo>
                  <a:cubicBezTo>
                    <a:pt x="958850" y="231140"/>
                    <a:pt x="965200" y="218440"/>
                    <a:pt x="976630" y="207010"/>
                  </a:cubicBezTo>
                  <a:cubicBezTo>
                    <a:pt x="986790" y="196850"/>
                    <a:pt x="1004570" y="187960"/>
                    <a:pt x="1019810" y="187960"/>
                  </a:cubicBezTo>
                  <a:cubicBezTo>
                    <a:pt x="1038860" y="187960"/>
                    <a:pt x="1056640" y="193040"/>
                    <a:pt x="1078230" y="213360"/>
                  </a:cubicBezTo>
                  <a:cubicBezTo>
                    <a:pt x="1137920" y="269240"/>
                    <a:pt x="1287780" y="576580"/>
                    <a:pt x="1308100" y="651510"/>
                  </a:cubicBezTo>
                  <a:cubicBezTo>
                    <a:pt x="1314450" y="674370"/>
                    <a:pt x="1314450" y="687070"/>
                    <a:pt x="1310640" y="699770"/>
                  </a:cubicBezTo>
                  <a:cubicBezTo>
                    <a:pt x="1306830" y="711200"/>
                    <a:pt x="1301750" y="720090"/>
                    <a:pt x="1292860" y="727710"/>
                  </a:cubicBezTo>
                  <a:cubicBezTo>
                    <a:pt x="1282700" y="736600"/>
                    <a:pt x="1262380" y="745490"/>
                    <a:pt x="1248410" y="746760"/>
                  </a:cubicBezTo>
                  <a:cubicBezTo>
                    <a:pt x="1236980" y="748030"/>
                    <a:pt x="1225550" y="746760"/>
                    <a:pt x="1215390" y="740410"/>
                  </a:cubicBezTo>
                  <a:cubicBezTo>
                    <a:pt x="1203960" y="734060"/>
                    <a:pt x="1189990" y="721360"/>
                    <a:pt x="1182370" y="706120"/>
                  </a:cubicBezTo>
                  <a:cubicBezTo>
                    <a:pt x="1170940" y="687070"/>
                    <a:pt x="1168400" y="664210"/>
                    <a:pt x="1162050" y="631190"/>
                  </a:cubicBezTo>
                  <a:cubicBezTo>
                    <a:pt x="1149350" y="568960"/>
                    <a:pt x="1126490" y="434340"/>
                    <a:pt x="1123950" y="359410"/>
                  </a:cubicBezTo>
                  <a:cubicBezTo>
                    <a:pt x="1121410" y="307340"/>
                    <a:pt x="1115060" y="251460"/>
                    <a:pt x="1131570" y="224790"/>
                  </a:cubicBezTo>
                  <a:cubicBezTo>
                    <a:pt x="1144270" y="205740"/>
                    <a:pt x="1169670" y="194310"/>
                    <a:pt x="1187450" y="194310"/>
                  </a:cubicBezTo>
                  <a:cubicBezTo>
                    <a:pt x="1206500" y="194310"/>
                    <a:pt x="1226820" y="203200"/>
                    <a:pt x="1244600" y="222250"/>
                  </a:cubicBezTo>
                  <a:cubicBezTo>
                    <a:pt x="1283970" y="266700"/>
                    <a:pt x="1322070" y="414020"/>
                    <a:pt x="1350010" y="500380"/>
                  </a:cubicBezTo>
                  <a:cubicBezTo>
                    <a:pt x="1374140" y="576580"/>
                    <a:pt x="1414780" y="670560"/>
                    <a:pt x="1404620" y="715010"/>
                  </a:cubicBezTo>
                  <a:cubicBezTo>
                    <a:pt x="1399540" y="740410"/>
                    <a:pt x="1380490" y="758190"/>
                    <a:pt x="1361440" y="765810"/>
                  </a:cubicBezTo>
                  <a:cubicBezTo>
                    <a:pt x="1343660" y="772160"/>
                    <a:pt x="1311910" y="765810"/>
                    <a:pt x="1296670" y="758190"/>
                  </a:cubicBezTo>
                  <a:cubicBezTo>
                    <a:pt x="1285240" y="753110"/>
                    <a:pt x="1281430" y="746760"/>
                    <a:pt x="1273810" y="734060"/>
                  </a:cubicBezTo>
                  <a:cubicBezTo>
                    <a:pt x="1258570" y="708660"/>
                    <a:pt x="1243330" y="654050"/>
                    <a:pt x="1229360" y="604520"/>
                  </a:cubicBezTo>
                  <a:cubicBezTo>
                    <a:pt x="1211580" y="538480"/>
                    <a:pt x="1182370" y="426720"/>
                    <a:pt x="1178560" y="373380"/>
                  </a:cubicBezTo>
                  <a:cubicBezTo>
                    <a:pt x="1176020" y="344170"/>
                    <a:pt x="1173480" y="323850"/>
                    <a:pt x="1183640" y="307340"/>
                  </a:cubicBezTo>
                  <a:cubicBezTo>
                    <a:pt x="1192530" y="290830"/>
                    <a:pt x="1220470" y="275590"/>
                    <a:pt x="1236980" y="271780"/>
                  </a:cubicBezTo>
                  <a:cubicBezTo>
                    <a:pt x="1248410" y="269240"/>
                    <a:pt x="1258570" y="271780"/>
                    <a:pt x="1270000" y="276860"/>
                  </a:cubicBezTo>
                  <a:cubicBezTo>
                    <a:pt x="1282700" y="283210"/>
                    <a:pt x="1291590" y="290830"/>
                    <a:pt x="1305560" y="309880"/>
                  </a:cubicBezTo>
                  <a:cubicBezTo>
                    <a:pt x="1344930" y="369570"/>
                    <a:pt x="1464310" y="642620"/>
                    <a:pt x="1464310" y="717550"/>
                  </a:cubicBezTo>
                  <a:cubicBezTo>
                    <a:pt x="1463040" y="745490"/>
                    <a:pt x="1454150" y="763270"/>
                    <a:pt x="1440180" y="775970"/>
                  </a:cubicBezTo>
                  <a:cubicBezTo>
                    <a:pt x="1424940" y="788670"/>
                    <a:pt x="1395730" y="793750"/>
                    <a:pt x="1377950" y="789940"/>
                  </a:cubicBezTo>
                  <a:cubicBezTo>
                    <a:pt x="1362710" y="786130"/>
                    <a:pt x="1348740" y="775970"/>
                    <a:pt x="1338580" y="760730"/>
                  </a:cubicBezTo>
                  <a:cubicBezTo>
                    <a:pt x="1323340" y="740410"/>
                    <a:pt x="1318260" y="711200"/>
                    <a:pt x="1306830" y="666750"/>
                  </a:cubicBezTo>
                  <a:cubicBezTo>
                    <a:pt x="1285240" y="574040"/>
                    <a:pt x="1216660" y="287020"/>
                    <a:pt x="1236980" y="217170"/>
                  </a:cubicBezTo>
                  <a:cubicBezTo>
                    <a:pt x="1244600" y="191770"/>
                    <a:pt x="1261110" y="179070"/>
                    <a:pt x="1277620" y="172720"/>
                  </a:cubicBezTo>
                  <a:cubicBezTo>
                    <a:pt x="1294130" y="166370"/>
                    <a:pt x="1319530" y="168910"/>
                    <a:pt x="1337310" y="180340"/>
                  </a:cubicBezTo>
                  <a:cubicBezTo>
                    <a:pt x="1361440" y="199390"/>
                    <a:pt x="1369060" y="265430"/>
                    <a:pt x="1389380" y="302260"/>
                  </a:cubicBezTo>
                  <a:cubicBezTo>
                    <a:pt x="1408430" y="336550"/>
                    <a:pt x="1442720" y="368300"/>
                    <a:pt x="1450340" y="394970"/>
                  </a:cubicBezTo>
                  <a:cubicBezTo>
                    <a:pt x="1456690" y="414020"/>
                    <a:pt x="1456690" y="430530"/>
                    <a:pt x="1451610" y="444500"/>
                  </a:cubicBezTo>
                  <a:cubicBezTo>
                    <a:pt x="1446530" y="458470"/>
                    <a:pt x="1432560" y="474980"/>
                    <a:pt x="1419860" y="481330"/>
                  </a:cubicBezTo>
                  <a:cubicBezTo>
                    <a:pt x="1405890" y="488950"/>
                    <a:pt x="1385570" y="491490"/>
                    <a:pt x="1370330" y="488950"/>
                  </a:cubicBezTo>
                  <a:cubicBezTo>
                    <a:pt x="1356360" y="485140"/>
                    <a:pt x="1343660" y="478790"/>
                    <a:pt x="1329690" y="461010"/>
                  </a:cubicBezTo>
                  <a:cubicBezTo>
                    <a:pt x="1296670" y="417830"/>
                    <a:pt x="1242060" y="234950"/>
                    <a:pt x="1231900" y="180340"/>
                  </a:cubicBezTo>
                  <a:cubicBezTo>
                    <a:pt x="1228090" y="158750"/>
                    <a:pt x="1224280" y="148590"/>
                    <a:pt x="1230630" y="133350"/>
                  </a:cubicBezTo>
                  <a:cubicBezTo>
                    <a:pt x="1236980" y="116840"/>
                    <a:pt x="1261110" y="92710"/>
                    <a:pt x="1277620" y="85090"/>
                  </a:cubicBezTo>
                  <a:cubicBezTo>
                    <a:pt x="1292860" y="80010"/>
                    <a:pt x="1310640" y="81280"/>
                    <a:pt x="1324610" y="86360"/>
                  </a:cubicBezTo>
                  <a:cubicBezTo>
                    <a:pt x="1337310" y="91440"/>
                    <a:pt x="1352550" y="101600"/>
                    <a:pt x="1360170" y="115570"/>
                  </a:cubicBezTo>
                  <a:cubicBezTo>
                    <a:pt x="1369060" y="132080"/>
                    <a:pt x="1374140" y="165100"/>
                    <a:pt x="1366520" y="182880"/>
                  </a:cubicBezTo>
                  <a:cubicBezTo>
                    <a:pt x="1357630" y="201930"/>
                    <a:pt x="1333500" y="222250"/>
                    <a:pt x="1313180" y="226060"/>
                  </a:cubicBezTo>
                  <a:cubicBezTo>
                    <a:pt x="1294130" y="229870"/>
                    <a:pt x="1262380" y="218440"/>
                    <a:pt x="1248410" y="205740"/>
                  </a:cubicBezTo>
                  <a:cubicBezTo>
                    <a:pt x="1236980" y="195580"/>
                    <a:pt x="1229360" y="179070"/>
                    <a:pt x="1228090" y="165100"/>
                  </a:cubicBezTo>
                  <a:cubicBezTo>
                    <a:pt x="1225550" y="149860"/>
                    <a:pt x="1228090" y="132080"/>
                    <a:pt x="1236980" y="119380"/>
                  </a:cubicBezTo>
                  <a:cubicBezTo>
                    <a:pt x="1247140" y="104140"/>
                    <a:pt x="1273810" y="83820"/>
                    <a:pt x="1292860" y="82550"/>
                  </a:cubicBezTo>
                  <a:cubicBezTo>
                    <a:pt x="1313180" y="81280"/>
                    <a:pt x="1337310" y="88900"/>
                    <a:pt x="1355090" y="109220"/>
                  </a:cubicBezTo>
                  <a:cubicBezTo>
                    <a:pt x="1397000" y="153670"/>
                    <a:pt x="1452880" y="354330"/>
                    <a:pt x="1455420" y="411480"/>
                  </a:cubicBezTo>
                  <a:cubicBezTo>
                    <a:pt x="1455420" y="434340"/>
                    <a:pt x="1451610" y="447040"/>
                    <a:pt x="1443990" y="459740"/>
                  </a:cubicBezTo>
                  <a:cubicBezTo>
                    <a:pt x="1437640" y="469900"/>
                    <a:pt x="1428750" y="476250"/>
                    <a:pt x="1419860" y="481330"/>
                  </a:cubicBezTo>
                  <a:cubicBezTo>
                    <a:pt x="1409700" y="486410"/>
                    <a:pt x="1398270" y="490220"/>
                    <a:pt x="1386840" y="490220"/>
                  </a:cubicBezTo>
                  <a:cubicBezTo>
                    <a:pt x="1372870" y="488950"/>
                    <a:pt x="1352550" y="481330"/>
                    <a:pt x="1341120" y="473710"/>
                  </a:cubicBezTo>
                  <a:cubicBezTo>
                    <a:pt x="1332230" y="466090"/>
                    <a:pt x="1319530" y="448310"/>
                    <a:pt x="1322070" y="445770"/>
                  </a:cubicBezTo>
                  <a:cubicBezTo>
                    <a:pt x="1325880" y="443230"/>
                    <a:pt x="1395730" y="488950"/>
                    <a:pt x="1397000" y="486410"/>
                  </a:cubicBezTo>
                  <a:cubicBezTo>
                    <a:pt x="1398270" y="483870"/>
                    <a:pt x="1328420" y="443230"/>
                    <a:pt x="1304290" y="415290"/>
                  </a:cubicBezTo>
                  <a:cubicBezTo>
                    <a:pt x="1283970" y="391160"/>
                    <a:pt x="1271270" y="361950"/>
                    <a:pt x="1259840" y="330200"/>
                  </a:cubicBezTo>
                  <a:cubicBezTo>
                    <a:pt x="1248410" y="295910"/>
                    <a:pt x="1231900" y="243840"/>
                    <a:pt x="1236980" y="217170"/>
                  </a:cubicBezTo>
                  <a:cubicBezTo>
                    <a:pt x="1240790" y="200660"/>
                    <a:pt x="1252220" y="187960"/>
                    <a:pt x="1263650" y="180340"/>
                  </a:cubicBezTo>
                  <a:cubicBezTo>
                    <a:pt x="1275080" y="171450"/>
                    <a:pt x="1295400" y="168910"/>
                    <a:pt x="1308100" y="170180"/>
                  </a:cubicBezTo>
                  <a:cubicBezTo>
                    <a:pt x="1318260" y="170180"/>
                    <a:pt x="1328420" y="173990"/>
                    <a:pt x="1337310" y="180340"/>
                  </a:cubicBezTo>
                  <a:cubicBezTo>
                    <a:pt x="1347470" y="189230"/>
                    <a:pt x="1353820" y="198120"/>
                    <a:pt x="1361440" y="218440"/>
                  </a:cubicBezTo>
                  <a:cubicBezTo>
                    <a:pt x="1391920" y="289560"/>
                    <a:pt x="1471930" y="632460"/>
                    <a:pt x="1464310" y="717550"/>
                  </a:cubicBezTo>
                  <a:cubicBezTo>
                    <a:pt x="1460500" y="746760"/>
                    <a:pt x="1454150" y="763270"/>
                    <a:pt x="1440180" y="775970"/>
                  </a:cubicBezTo>
                  <a:cubicBezTo>
                    <a:pt x="1424940" y="788670"/>
                    <a:pt x="1395730" y="793750"/>
                    <a:pt x="1377950" y="789940"/>
                  </a:cubicBezTo>
                  <a:cubicBezTo>
                    <a:pt x="1362710" y="786130"/>
                    <a:pt x="1350010" y="775970"/>
                    <a:pt x="1338580" y="760730"/>
                  </a:cubicBezTo>
                  <a:cubicBezTo>
                    <a:pt x="1322070" y="740410"/>
                    <a:pt x="1315720" y="709930"/>
                    <a:pt x="1300480" y="670560"/>
                  </a:cubicBezTo>
                  <a:cubicBezTo>
                    <a:pt x="1270000" y="598170"/>
                    <a:pt x="1182370" y="415290"/>
                    <a:pt x="1176020" y="355600"/>
                  </a:cubicBezTo>
                  <a:cubicBezTo>
                    <a:pt x="1173480" y="332740"/>
                    <a:pt x="1174750" y="320040"/>
                    <a:pt x="1183640" y="307340"/>
                  </a:cubicBezTo>
                  <a:cubicBezTo>
                    <a:pt x="1192530" y="292100"/>
                    <a:pt x="1220470" y="275590"/>
                    <a:pt x="1236980" y="271780"/>
                  </a:cubicBezTo>
                  <a:cubicBezTo>
                    <a:pt x="1248410" y="269240"/>
                    <a:pt x="1258570" y="271780"/>
                    <a:pt x="1270000" y="276860"/>
                  </a:cubicBezTo>
                  <a:cubicBezTo>
                    <a:pt x="1282700" y="283210"/>
                    <a:pt x="1294130" y="292100"/>
                    <a:pt x="1305560" y="309880"/>
                  </a:cubicBezTo>
                  <a:cubicBezTo>
                    <a:pt x="1329690" y="353060"/>
                    <a:pt x="1339850" y="488950"/>
                    <a:pt x="1360170" y="557530"/>
                  </a:cubicBezTo>
                  <a:cubicBezTo>
                    <a:pt x="1374140" y="605790"/>
                    <a:pt x="1400810" y="648970"/>
                    <a:pt x="1404620" y="681990"/>
                  </a:cubicBezTo>
                  <a:cubicBezTo>
                    <a:pt x="1407160" y="701040"/>
                    <a:pt x="1404620" y="717550"/>
                    <a:pt x="1399540" y="731520"/>
                  </a:cubicBezTo>
                  <a:cubicBezTo>
                    <a:pt x="1394460" y="741680"/>
                    <a:pt x="1386840" y="750570"/>
                    <a:pt x="1376680" y="756920"/>
                  </a:cubicBezTo>
                  <a:cubicBezTo>
                    <a:pt x="1365250" y="764540"/>
                    <a:pt x="1342390" y="770890"/>
                    <a:pt x="1328420" y="769620"/>
                  </a:cubicBezTo>
                  <a:cubicBezTo>
                    <a:pt x="1316990" y="769620"/>
                    <a:pt x="1305560" y="765810"/>
                    <a:pt x="1296670" y="758190"/>
                  </a:cubicBezTo>
                  <a:cubicBezTo>
                    <a:pt x="1285240" y="750570"/>
                    <a:pt x="1277620" y="739140"/>
                    <a:pt x="1267460" y="717550"/>
                  </a:cubicBezTo>
                  <a:cubicBezTo>
                    <a:pt x="1242060" y="666750"/>
                    <a:pt x="1212850" y="514350"/>
                    <a:pt x="1184910" y="433070"/>
                  </a:cubicBezTo>
                  <a:cubicBezTo>
                    <a:pt x="1163320" y="372110"/>
                    <a:pt x="1123950" y="309880"/>
                    <a:pt x="1121410" y="271780"/>
                  </a:cubicBezTo>
                  <a:cubicBezTo>
                    <a:pt x="1120140" y="251460"/>
                    <a:pt x="1123950" y="237490"/>
                    <a:pt x="1131570" y="224790"/>
                  </a:cubicBezTo>
                  <a:cubicBezTo>
                    <a:pt x="1140460" y="212090"/>
                    <a:pt x="1158240" y="200660"/>
                    <a:pt x="1172210" y="196850"/>
                  </a:cubicBezTo>
                  <a:cubicBezTo>
                    <a:pt x="1182370" y="193040"/>
                    <a:pt x="1193800" y="193040"/>
                    <a:pt x="1203960" y="195580"/>
                  </a:cubicBezTo>
                  <a:cubicBezTo>
                    <a:pt x="1214120" y="198120"/>
                    <a:pt x="1225550" y="203200"/>
                    <a:pt x="1233170" y="210820"/>
                  </a:cubicBezTo>
                  <a:cubicBezTo>
                    <a:pt x="1243330" y="219710"/>
                    <a:pt x="1252220" y="236220"/>
                    <a:pt x="1257300" y="252730"/>
                  </a:cubicBezTo>
                  <a:cubicBezTo>
                    <a:pt x="1262380" y="276860"/>
                    <a:pt x="1250950" y="300990"/>
                    <a:pt x="1254760" y="340360"/>
                  </a:cubicBezTo>
                  <a:cubicBezTo>
                    <a:pt x="1259840" y="416560"/>
                    <a:pt x="1325880" y="619760"/>
                    <a:pt x="1313180" y="683260"/>
                  </a:cubicBezTo>
                  <a:cubicBezTo>
                    <a:pt x="1308100" y="711200"/>
                    <a:pt x="1295400" y="728980"/>
                    <a:pt x="1280160" y="737870"/>
                  </a:cubicBezTo>
                  <a:cubicBezTo>
                    <a:pt x="1263650" y="748030"/>
                    <a:pt x="1233170" y="748030"/>
                    <a:pt x="1215390" y="740410"/>
                  </a:cubicBezTo>
                  <a:cubicBezTo>
                    <a:pt x="1201420" y="735330"/>
                    <a:pt x="1196340" y="725170"/>
                    <a:pt x="1182370" y="706120"/>
                  </a:cubicBezTo>
                  <a:cubicBezTo>
                    <a:pt x="1136650" y="642620"/>
                    <a:pt x="963930" y="347980"/>
                    <a:pt x="957580" y="267970"/>
                  </a:cubicBezTo>
                  <a:cubicBezTo>
                    <a:pt x="955040" y="238760"/>
                    <a:pt x="962660" y="220980"/>
                    <a:pt x="976630" y="207010"/>
                  </a:cubicBezTo>
                  <a:cubicBezTo>
                    <a:pt x="989330" y="194310"/>
                    <a:pt x="1018540" y="185420"/>
                    <a:pt x="1036320" y="187960"/>
                  </a:cubicBezTo>
                  <a:cubicBezTo>
                    <a:pt x="1055370" y="191770"/>
                    <a:pt x="1074420" y="207010"/>
                    <a:pt x="1087120" y="227330"/>
                  </a:cubicBezTo>
                  <a:cubicBezTo>
                    <a:pt x="1104900" y="259080"/>
                    <a:pt x="1092200" y="321310"/>
                    <a:pt x="1107440" y="378460"/>
                  </a:cubicBezTo>
                  <a:cubicBezTo>
                    <a:pt x="1127760" y="457200"/>
                    <a:pt x="1209040" y="594360"/>
                    <a:pt x="1211580" y="652780"/>
                  </a:cubicBezTo>
                  <a:cubicBezTo>
                    <a:pt x="1212850" y="679450"/>
                    <a:pt x="1206500" y="699770"/>
                    <a:pt x="1196340" y="712470"/>
                  </a:cubicBezTo>
                  <a:cubicBezTo>
                    <a:pt x="1186180" y="725170"/>
                    <a:pt x="1167130" y="732790"/>
                    <a:pt x="1153160" y="734060"/>
                  </a:cubicBezTo>
                  <a:cubicBezTo>
                    <a:pt x="1141730" y="736600"/>
                    <a:pt x="1131570" y="735330"/>
                    <a:pt x="1121410" y="730250"/>
                  </a:cubicBezTo>
                  <a:cubicBezTo>
                    <a:pt x="1107440" y="722630"/>
                    <a:pt x="1088390" y="702310"/>
                    <a:pt x="1080770" y="683260"/>
                  </a:cubicBezTo>
                  <a:cubicBezTo>
                    <a:pt x="1070610" y="660400"/>
                    <a:pt x="1080770" y="635000"/>
                    <a:pt x="1073150" y="596900"/>
                  </a:cubicBezTo>
                  <a:cubicBezTo>
                    <a:pt x="1054100" y="511810"/>
                    <a:pt x="941070" y="265430"/>
                    <a:pt x="930910" y="196850"/>
                  </a:cubicBezTo>
                  <a:cubicBezTo>
                    <a:pt x="927100" y="173990"/>
                    <a:pt x="925830" y="163830"/>
                    <a:pt x="933450" y="151130"/>
                  </a:cubicBezTo>
                  <a:cubicBezTo>
                    <a:pt x="941070" y="135890"/>
                    <a:pt x="963930" y="116840"/>
                    <a:pt x="981710" y="113030"/>
                  </a:cubicBezTo>
                  <a:cubicBezTo>
                    <a:pt x="995680" y="109220"/>
                    <a:pt x="1014730" y="114300"/>
                    <a:pt x="1027430" y="120650"/>
                  </a:cubicBezTo>
                  <a:cubicBezTo>
                    <a:pt x="1036320" y="125730"/>
                    <a:pt x="1042670" y="130810"/>
                    <a:pt x="1049020" y="143510"/>
                  </a:cubicBezTo>
                  <a:cubicBezTo>
                    <a:pt x="1064260" y="168910"/>
                    <a:pt x="1069340" y="242570"/>
                    <a:pt x="1085850" y="290830"/>
                  </a:cubicBezTo>
                  <a:cubicBezTo>
                    <a:pt x="1103630" y="341630"/>
                    <a:pt x="1125220" y="384810"/>
                    <a:pt x="1154430" y="439420"/>
                  </a:cubicBezTo>
                  <a:cubicBezTo>
                    <a:pt x="1191260" y="510540"/>
                    <a:pt x="1286510" y="628650"/>
                    <a:pt x="1296670" y="678180"/>
                  </a:cubicBezTo>
                  <a:cubicBezTo>
                    <a:pt x="1300480" y="698500"/>
                    <a:pt x="1295400" y="712470"/>
                    <a:pt x="1289050" y="725170"/>
                  </a:cubicBezTo>
                  <a:cubicBezTo>
                    <a:pt x="1283970" y="735330"/>
                    <a:pt x="1276350" y="742950"/>
                    <a:pt x="1267460" y="748030"/>
                  </a:cubicBezTo>
                  <a:cubicBezTo>
                    <a:pt x="1258570" y="754380"/>
                    <a:pt x="1248410" y="758190"/>
                    <a:pt x="1236980" y="758190"/>
                  </a:cubicBezTo>
                  <a:cubicBezTo>
                    <a:pt x="1223010" y="759460"/>
                    <a:pt x="1206500" y="758190"/>
                    <a:pt x="1191260" y="745490"/>
                  </a:cubicBezTo>
                  <a:cubicBezTo>
                    <a:pt x="1155700" y="717550"/>
                    <a:pt x="1112520" y="608330"/>
                    <a:pt x="1083310" y="528320"/>
                  </a:cubicBezTo>
                  <a:cubicBezTo>
                    <a:pt x="1051560" y="441960"/>
                    <a:pt x="1007110" y="299720"/>
                    <a:pt x="1013460" y="242570"/>
                  </a:cubicBezTo>
                  <a:cubicBezTo>
                    <a:pt x="1016000" y="217170"/>
                    <a:pt x="1027430" y="200660"/>
                    <a:pt x="1037590" y="190500"/>
                  </a:cubicBezTo>
                  <a:cubicBezTo>
                    <a:pt x="1046480" y="182880"/>
                    <a:pt x="1055370" y="179070"/>
                    <a:pt x="1065530" y="177800"/>
                  </a:cubicBezTo>
                  <a:cubicBezTo>
                    <a:pt x="1078230" y="176530"/>
                    <a:pt x="1097280" y="179070"/>
                    <a:pt x="1109980" y="186690"/>
                  </a:cubicBezTo>
                  <a:cubicBezTo>
                    <a:pt x="1121410" y="194310"/>
                    <a:pt x="1126490" y="203200"/>
                    <a:pt x="1136650" y="222250"/>
                  </a:cubicBezTo>
                  <a:cubicBezTo>
                    <a:pt x="1164590" y="278130"/>
                    <a:pt x="1212850" y="463550"/>
                    <a:pt x="1243330" y="570230"/>
                  </a:cubicBezTo>
                  <a:cubicBezTo>
                    <a:pt x="1268730" y="661670"/>
                    <a:pt x="1308100" y="772160"/>
                    <a:pt x="1308100" y="824230"/>
                  </a:cubicBezTo>
                  <a:cubicBezTo>
                    <a:pt x="1308100" y="845820"/>
                    <a:pt x="1304290" y="859790"/>
                    <a:pt x="1294130" y="871220"/>
                  </a:cubicBezTo>
                  <a:cubicBezTo>
                    <a:pt x="1282700" y="886460"/>
                    <a:pt x="1254760" y="900430"/>
                    <a:pt x="1235710" y="900430"/>
                  </a:cubicBezTo>
                  <a:cubicBezTo>
                    <a:pt x="1216660" y="899160"/>
                    <a:pt x="1201420" y="890270"/>
                    <a:pt x="1179830" y="868680"/>
                  </a:cubicBezTo>
                  <a:cubicBezTo>
                    <a:pt x="1118870" y="807720"/>
                    <a:pt x="946150" y="490220"/>
                    <a:pt x="932180" y="427990"/>
                  </a:cubicBezTo>
                  <a:cubicBezTo>
                    <a:pt x="928370" y="411480"/>
                    <a:pt x="930910" y="405130"/>
                    <a:pt x="934720" y="396240"/>
                  </a:cubicBezTo>
                  <a:cubicBezTo>
                    <a:pt x="938530" y="386080"/>
                    <a:pt x="943610" y="375920"/>
                    <a:pt x="951230" y="369570"/>
                  </a:cubicBezTo>
                  <a:cubicBezTo>
                    <a:pt x="961390" y="360680"/>
                    <a:pt x="980440" y="350520"/>
                    <a:pt x="994410" y="350520"/>
                  </a:cubicBezTo>
                  <a:cubicBezTo>
                    <a:pt x="1009650" y="349250"/>
                    <a:pt x="1028700" y="356870"/>
                    <a:pt x="1040130" y="364490"/>
                  </a:cubicBezTo>
                  <a:cubicBezTo>
                    <a:pt x="1049020" y="370840"/>
                    <a:pt x="1054100" y="377190"/>
                    <a:pt x="1059180" y="389890"/>
                  </a:cubicBezTo>
                  <a:cubicBezTo>
                    <a:pt x="1070610" y="416560"/>
                    <a:pt x="1069340" y="481330"/>
                    <a:pt x="1079500" y="527050"/>
                  </a:cubicBezTo>
                  <a:cubicBezTo>
                    <a:pt x="1089660" y="571500"/>
                    <a:pt x="1103630" y="613410"/>
                    <a:pt x="1118870" y="659130"/>
                  </a:cubicBezTo>
                  <a:cubicBezTo>
                    <a:pt x="1136650" y="709930"/>
                    <a:pt x="1154430" y="765810"/>
                    <a:pt x="1181100" y="815340"/>
                  </a:cubicBezTo>
                  <a:cubicBezTo>
                    <a:pt x="1207770" y="868680"/>
                    <a:pt x="1285240" y="930910"/>
                    <a:pt x="1277620" y="967740"/>
                  </a:cubicBezTo>
                  <a:cubicBezTo>
                    <a:pt x="1272540" y="995680"/>
                    <a:pt x="1225550" y="1033780"/>
                    <a:pt x="1188720" y="1027430"/>
                  </a:cubicBezTo>
                  <a:cubicBezTo>
                    <a:pt x="1092200" y="1008380"/>
                    <a:pt x="783590" y="491490"/>
                    <a:pt x="758190" y="400050"/>
                  </a:cubicBezTo>
                  <a:cubicBezTo>
                    <a:pt x="751840" y="378460"/>
                    <a:pt x="754380" y="367030"/>
                    <a:pt x="760730" y="354330"/>
                  </a:cubicBezTo>
                  <a:cubicBezTo>
                    <a:pt x="767080" y="341630"/>
                    <a:pt x="781050" y="327660"/>
                    <a:pt x="793750" y="321310"/>
                  </a:cubicBezTo>
                  <a:cubicBezTo>
                    <a:pt x="802640" y="316230"/>
                    <a:pt x="812800" y="313690"/>
                    <a:pt x="824230" y="314960"/>
                  </a:cubicBezTo>
                  <a:cubicBezTo>
                    <a:pt x="836930" y="317500"/>
                    <a:pt x="855980" y="325120"/>
                    <a:pt x="866140" y="334010"/>
                  </a:cubicBezTo>
                  <a:cubicBezTo>
                    <a:pt x="875030" y="341630"/>
                    <a:pt x="878840" y="349250"/>
                    <a:pt x="882650" y="360680"/>
                  </a:cubicBezTo>
                  <a:cubicBezTo>
                    <a:pt x="889000" y="379730"/>
                    <a:pt x="882650" y="403860"/>
                    <a:pt x="891540" y="439420"/>
                  </a:cubicBezTo>
                  <a:cubicBezTo>
                    <a:pt x="911860" y="518160"/>
                    <a:pt x="1040130" y="750570"/>
                    <a:pt x="1047750" y="816610"/>
                  </a:cubicBezTo>
                  <a:cubicBezTo>
                    <a:pt x="1051560" y="838200"/>
                    <a:pt x="1050290" y="849630"/>
                    <a:pt x="1041400" y="862330"/>
                  </a:cubicBezTo>
                  <a:cubicBezTo>
                    <a:pt x="1032510" y="877570"/>
                    <a:pt x="1007110" y="894080"/>
                    <a:pt x="989330" y="896620"/>
                  </a:cubicBezTo>
                  <a:cubicBezTo>
                    <a:pt x="974090" y="899160"/>
                    <a:pt x="960120" y="894080"/>
                    <a:pt x="943610" y="883920"/>
                  </a:cubicBezTo>
                  <a:cubicBezTo>
                    <a:pt x="919480" y="868680"/>
                    <a:pt x="899160" y="839470"/>
                    <a:pt x="868680" y="798830"/>
                  </a:cubicBezTo>
                  <a:cubicBezTo>
                    <a:pt x="802640" y="713740"/>
                    <a:pt x="605790" y="447040"/>
                    <a:pt x="598170" y="379730"/>
                  </a:cubicBezTo>
                  <a:cubicBezTo>
                    <a:pt x="595630" y="359410"/>
                    <a:pt x="604520" y="347980"/>
                    <a:pt x="612140" y="337820"/>
                  </a:cubicBezTo>
                  <a:cubicBezTo>
                    <a:pt x="618490" y="328930"/>
                    <a:pt x="627380" y="323850"/>
                    <a:pt x="636270" y="320040"/>
                  </a:cubicBezTo>
                  <a:cubicBezTo>
                    <a:pt x="645160" y="316230"/>
                    <a:pt x="655320" y="313690"/>
                    <a:pt x="665480" y="314960"/>
                  </a:cubicBezTo>
                  <a:cubicBezTo>
                    <a:pt x="678180" y="317500"/>
                    <a:pt x="689610" y="320040"/>
                    <a:pt x="706120" y="334010"/>
                  </a:cubicBezTo>
                  <a:cubicBezTo>
                    <a:pt x="755650" y="379730"/>
                    <a:pt x="869950" y="604520"/>
                    <a:pt x="925830" y="711200"/>
                  </a:cubicBezTo>
                  <a:cubicBezTo>
                    <a:pt x="965200" y="784860"/>
                    <a:pt x="1018540" y="861060"/>
                    <a:pt x="1018540" y="905510"/>
                  </a:cubicBezTo>
                  <a:cubicBezTo>
                    <a:pt x="1018540" y="929640"/>
                    <a:pt x="1005840" y="949960"/>
                    <a:pt x="991870" y="961390"/>
                  </a:cubicBezTo>
                  <a:cubicBezTo>
                    <a:pt x="976630" y="971550"/>
                    <a:pt x="947420" y="975360"/>
                    <a:pt x="930910" y="970280"/>
                  </a:cubicBezTo>
                  <a:cubicBezTo>
                    <a:pt x="915670" y="966470"/>
                    <a:pt x="908050" y="957580"/>
                    <a:pt x="894080" y="939800"/>
                  </a:cubicBezTo>
                  <a:cubicBezTo>
                    <a:pt x="862330" y="899160"/>
                    <a:pt x="806450" y="763270"/>
                    <a:pt x="774700" y="693420"/>
                  </a:cubicBezTo>
                  <a:cubicBezTo>
                    <a:pt x="751840" y="643890"/>
                    <a:pt x="734060" y="607060"/>
                    <a:pt x="718820" y="561340"/>
                  </a:cubicBezTo>
                  <a:cubicBezTo>
                    <a:pt x="703580" y="514350"/>
                    <a:pt x="683260" y="449580"/>
                    <a:pt x="683260" y="415290"/>
                  </a:cubicBezTo>
                  <a:cubicBezTo>
                    <a:pt x="683260" y="396240"/>
                    <a:pt x="687070" y="382270"/>
                    <a:pt x="694690" y="370840"/>
                  </a:cubicBezTo>
                  <a:cubicBezTo>
                    <a:pt x="699770" y="361950"/>
                    <a:pt x="707390" y="355600"/>
                    <a:pt x="717550" y="350520"/>
                  </a:cubicBezTo>
                  <a:cubicBezTo>
                    <a:pt x="728980" y="345440"/>
                    <a:pt x="748030" y="341630"/>
                    <a:pt x="762000" y="345440"/>
                  </a:cubicBezTo>
                  <a:cubicBezTo>
                    <a:pt x="775970" y="347980"/>
                    <a:pt x="787400" y="354330"/>
                    <a:pt x="800100" y="370840"/>
                  </a:cubicBezTo>
                  <a:cubicBezTo>
                    <a:pt x="833120" y="412750"/>
                    <a:pt x="871220" y="575310"/>
                    <a:pt x="906780" y="656590"/>
                  </a:cubicBezTo>
                  <a:cubicBezTo>
                    <a:pt x="935990" y="720090"/>
                    <a:pt x="988060" y="783590"/>
                    <a:pt x="994410" y="822960"/>
                  </a:cubicBezTo>
                  <a:cubicBezTo>
                    <a:pt x="998220" y="842010"/>
                    <a:pt x="993140" y="857250"/>
                    <a:pt x="986790" y="868680"/>
                  </a:cubicBezTo>
                  <a:cubicBezTo>
                    <a:pt x="982980" y="878840"/>
                    <a:pt x="975360" y="886460"/>
                    <a:pt x="965200" y="891540"/>
                  </a:cubicBezTo>
                  <a:cubicBezTo>
                    <a:pt x="951230" y="897890"/>
                    <a:pt x="920750" y="901700"/>
                    <a:pt x="905510" y="895350"/>
                  </a:cubicBezTo>
                  <a:cubicBezTo>
                    <a:pt x="890270" y="890270"/>
                    <a:pt x="881380" y="877570"/>
                    <a:pt x="871220" y="863600"/>
                  </a:cubicBezTo>
                  <a:cubicBezTo>
                    <a:pt x="857250" y="843280"/>
                    <a:pt x="849630" y="820420"/>
                    <a:pt x="833120" y="781050"/>
                  </a:cubicBezTo>
                  <a:cubicBezTo>
                    <a:pt x="792480" y="684530"/>
                    <a:pt x="618490" y="292100"/>
                    <a:pt x="643890" y="271780"/>
                  </a:cubicBezTo>
                  <a:cubicBezTo>
                    <a:pt x="652780" y="264160"/>
                    <a:pt x="697230" y="288290"/>
                    <a:pt x="713740" y="318770"/>
                  </a:cubicBezTo>
                  <a:cubicBezTo>
                    <a:pt x="750570" y="386080"/>
                    <a:pt x="749300" y="665480"/>
                    <a:pt x="727710" y="735330"/>
                  </a:cubicBezTo>
                  <a:cubicBezTo>
                    <a:pt x="720090" y="762000"/>
                    <a:pt x="707390" y="775970"/>
                    <a:pt x="692150" y="783590"/>
                  </a:cubicBezTo>
                  <a:cubicBezTo>
                    <a:pt x="678180" y="791210"/>
                    <a:pt x="657860" y="791210"/>
                    <a:pt x="645160" y="788670"/>
                  </a:cubicBezTo>
                  <a:cubicBezTo>
                    <a:pt x="633730" y="786130"/>
                    <a:pt x="627380" y="782320"/>
                    <a:pt x="617220" y="773430"/>
                  </a:cubicBezTo>
                  <a:cubicBezTo>
                    <a:pt x="598170" y="755650"/>
                    <a:pt x="574040" y="717550"/>
                    <a:pt x="552450" y="679450"/>
                  </a:cubicBezTo>
                  <a:cubicBezTo>
                    <a:pt x="519430" y="622300"/>
                    <a:pt x="491490" y="532130"/>
                    <a:pt x="453390" y="463550"/>
                  </a:cubicBezTo>
                  <a:cubicBezTo>
                    <a:pt x="415290" y="394970"/>
                    <a:pt x="337820" y="312420"/>
                    <a:pt x="325120" y="269240"/>
                  </a:cubicBezTo>
                  <a:cubicBezTo>
                    <a:pt x="318770" y="250190"/>
                    <a:pt x="320040" y="237490"/>
                    <a:pt x="325120" y="224790"/>
                  </a:cubicBezTo>
                  <a:cubicBezTo>
                    <a:pt x="328930" y="212090"/>
                    <a:pt x="341630" y="198120"/>
                    <a:pt x="354330" y="191770"/>
                  </a:cubicBezTo>
                  <a:cubicBezTo>
                    <a:pt x="365760" y="185420"/>
                    <a:pt x="384810" y="184150"/>
                    <a:pt x="397510" y="186690"/>
                  </a:cubicBezTo>
                  <a:cubicBezTo>
                    <a:pt x="410210" y="190500"/>
                    <a:pt x="421640" y="195580"/>
                    <a:pt x="433070" y="212090"/>
                  </a:cubicBezTo>
                  <a:cubicBezTo>
                    <a:pt x="467360" y="255270"/>
                    <a:pt x="497840" y="410210"/>
                    <a:pt x="542290" y="509270"/>
                  </a:cubicBezTo>
                  <a:cubicBezTo>
                    <a:pt x="590550" y="617220"/>
                    <a:pt x="701040" y="773430"/>
                    <a:pt x="715010" y="833120"/>
                  </a:cubicBezTo>
                  <a:cubicBezTo>
                    <a:pt x="721360" y="854710"/>
                    <a:pt x="720090" y="866140"/>
                    <a:pt x="715010" y="880110"/>
                  </a:cubicBezTo>
                  <a:cubicBezTo>
                    <a:pt x="709930" y="894080"/>
                    <a:pt x="695960" y="908050"/>
                    <a:pt x="683260" y="914400"/>
                  </a:cubicBezTo>
                  <a:cubicBezTo>
                    <a:pt x="670560" y="920750"/>
                    <a:pt x="650240" y="923290"/>
                    <a:pt x="636270" y="919480"/>
                  </a:cubicBezTo>
                  <a:cubicBezTo>
                    <a:pt x="622300" y="915670"/>
                    <a:pt x="610870" y="910590"/>
                    <a:pt x="598170" y="891540"/>
                  </a:cubicBezTo>
                  <a:cubicBezTo>
                    <a:pt x="562610" y="839470"/>
                    <a:pt x="513080" y="608330"/>
                    <a:pt x="496570" y="500380"/>
                  </a:cubicBezTo>
                  <a:cubicBezTo>
                    <a:pt x="486410" y="427990"/>
                    <a:pt x="477520" y="354330"/>
                    <a:pt x="487680" y="312420"/>
                  </a:cubicBezTo>
                  <a:cubicBezTo>
                    <a:pt x="494030" y="289560"/>
                    <a:pt x="502920" y="270510"/>
                    <a:pt x="518160" y="261620"/>
                  </a:cubicBezTo>
                  <a:cubicBezTo>
                    <a:pt x="533400" y="252730"/>
                    <a:pt x="562610" y="251460"/>
                    <a:pt x="577850" y="257810"/>
                  </a:cubicBezTo>
                  <a:cubicBezTo>
                    <a:pt x="591820" y="262890"/>
                    <a:pt x="596900" y="271780"/>
                    <a:pt x="610870" y="289560"/>
                  </a:cubicBezTo>
                  <a:cubicBezTo>
                    <a:pt x="648970" y="342900"/>
                    <a:pt x="751840" y="565150"/>
                    <a:pt x="782320" y="651510"/>
                  </a:cubicBezTo>
                  <a:cubicBezTo>
                    <a:pt x="797560" y="695960"/>
                    <a:pt x="808990" y="731520"/>
                    <a:pt x="806450" y="755650"/>
                  </a:cubicBezTo>
                  <a:cubicBezTo>
                    <a:pt x="806450" y="768350"/>
                    <a:pt x="802640" y="775970"/>
                    <a:pt x="795020" y="784860"/>
                  </a:cubicBezTo>
                  <a:cubicBezTo>
                    <a:pt x="786130" y="795020"/>
                    <a:pt x="770890" y="807720"/>
                    <a:pt x="755650" y="810260"/>
                  </a:cubicBezTo>
                  <a:cubicBezTo>
                    <a:pt x="741680" y="814070"/>
                    <a:pt x="722630" y="811530"/>
                    <a:pt x="709930" y="803910"/>
                  </a:cubicBezTo>
                  <a:cubicBezTo>
                    <a:pt x="697230" y="797560"/>
                    <a:pt x="690880" y="789940"/>
                    <a:pt x="679450" y="768350"/>
                  </a:cubicBezTo>
                  <a:cubicBezTo>
                    <a:pt x="638810" y="694690"/>
                    <a:pt x="490220" y="292100"/>
                    <a:pt x="505460" y="208280"/>
                  </a:cubicBezTo>
                  <a:cubicBezTo>
                    <a:pt x="510540" y="180340"/>
                    <a:pt x="525780" y="166370"/>
                    <a:pt x="542290" y="158750"/>
                  </a:cubicBezTo>
                  <a:cubicBezTo>
                    <a:pt x="558800" y="151130"/>
                    <a:pt x="588010" y="152400"/>
                    <a:pt x="604520" y="161290"/>
                  </a:cubicBezTo>
                  <a:cubicBezTo>
                    <a:pt x="619760" y="170180"/>
                    <a:pt x="631190" y="185420"/>
                    <a:pt x="636270" y="213360"/>
                  </a:cubicBezTo>
                  <a:cubicBezTo>
                    <a:pt x="652780" y="295910"/>
                    <a:pt x="579120" y="608330"/>
                    <a:pt x="535940" y="732790"/>
                  </a:cubicBezTo>
                  <a:cubicBezTo>
                    <a:pt x="509270" y="807720"/>
                    <a:pt x="488950" y="886460"/>
                    <a:pt x="448310" y="902970"/>
                  </a:cubicBezTo>
                  <a:cubicBezTo>
                    <a:pt x="414020" y="918210"/>
                    <a:pt x="350520" y="889000"/>
                    <a:pt x="318770" y="861060"/>
                  </a:cubicBezTo>
                  <a:cubicBezTo>
                    <a:pt x="288290" y="834390"/>
                    <a:pt x="278130" y="792480"/>
                    <a:pt x="262890" y="741680"/>
                  </a:cubicBezTo>
                  <a:cubicBezTo>
                    <a:pt x="240030" y="660400"/>
                    <a:pt x="207010" y="474980"/>
                    <a:pt x="220980" y="415290"/>
                  </a:cubicBezTo>
                  <a:cubicBezTo>
                    <a:pt x="227330" y="388620"/>
                    <a:pt x="240030" y="373380"/>
                    <a:pt x="254000" y="364490"/>
                  </a:cubicBezTo>
                  <a:cubicBezTo>
                    <a:pt x="267970" y="355600"/>
                    <a:pt x="287020" y="354330"/>
                    <a:pt x="300990" y="358140"/>
                  </a:cubicBezTo>
                  <a:cubicBezTo>
                    <a:pt x="314960" y="360680"/>
                    <a:pt x="323850" y="368300"/>
                    <a:pt x="339090" y="383540"/>
                  </a:cubicBezTo>
                  <a:cubicBezTo>
                    <a:pt x="381000" y="422910"/>
                    <a:pt x="462280" y="567690"/>
                    <a:pt x="523240" y="633730"/>
                  </a:cubicBezTo>
                  <a:cubicBezTo>
                    <a:pt x="572770" y="685800"/>
                    <a:pt x="626110" y="727710"/>
                    <a:pt x="670560" y="755650"/>
                  </a:cubicBezTo>
                  <a:cubicBezTo>
                    <a:pt x="703580" y="775970"/>
                    <a:pt x="749300" y="777240"/>
                    <a:pt x="762000" y="796290"/>
                  </a:cubicBezTo>
                  <a:cubicBezTo>
                    <a:pt x="769620" y="808990"/>
                    <a:pt x="763270" y="830580"/>
                    <a:pt x="758190" y="843280"/>
                  </a:cubicBezTo>
                  <a:cubicBezTo>
                    <a:pt x="754380" y="853440"/>
                    <a:pt x="748030" y="862330"/>
                    <a:pt x="737870" y="868680"/>
                  </a:cubicBezTo>
                  <a:cubicBezTo>
                    <a:pt x="727710" y="876300"/>
                    <a:pt x="708660" y="883920"/>
                    <a:pt x="693420" y="882650"/>
                  </a:cubicBezTo>
                  <a:cubicBezTo>
                    <a:pt x="675640" y="880110"/>
                    <a:pt x="656590" y="871220"/>
                    <a:pt x="640080" y="849630"/>
                  </a:cubicBezTo>
                  <a:cubicBezTo>
                    <a:pt x="603250" y="802640"/>
                    <a:pt x="584200" y="642620"/>
                    <a:pt x="551180" y="552450"/>
                  </a:cubicBezTo>
                  <a:cubicBezTo>
                    <a:pt x="521970" y="473710"/>
                    <a:pt x="461010" y="378460"/>
                    <a:pt x="455930" y="337820"/>
                  </a:cubicBezTo>
                  <a:cubicBezTo>
                    <a:pt x="453390" y="322580"/>
                    <a:pt x="455930" y="316230"/>
                    <a:pt x="461010" y="306070"/>
                  </a:cubicBezTo>
                  <a:cubicBezTo>
                    <a:pt x="467360" y="293370"/>
                    <a:pt x="481330" y="276860"/>
                    <a:pt x="495300" y="270510"/>
                  </a:cubicBezTo>
                  <a:cubicBezTo>
                    <a:pt x="509270" y="264160"/>
                    <a:pt x="529590" y="260350"/>
                    <a:pt x="544830" y="266700"/>
                  </a:cubicBezTo>
                  <a:cubicBezTo>
                    <a:pt x="561340" y="273050"/>
                    <a:pt x="579120" y="287020"/>
                    <a:pt x="590550" y="311150"/>
                  </a:cubicBezTo>
                  <a:cubicBezTo>
                    <a:pt x="612140" y="356870"/>
                    <a:pt x="595630" y="466090"/>
                    <a:pt x="607060" y="543560"/>
                  </a:cubicBezTo>
                  <a:cubicBezTo>
                    <a:pt x="619760" y="621030"/>
                    <a:pt x="661670" y="735330"/>
                    <a:pt x="664210" y="777240"/>
                  </a:cubicBezTo>
                  <a:cubicBezTo>
                    <a:pt x="664210" y="793750"/>
                    <a:pt x="665480" y="800100"/>
                    <a:pt x="660400" y="810260"/>
                  </a:cubicBezTo>
                  <a:cubicBezTo>
                    <a:pt x="651510" y="825500"/>
                    <a:pt x="627380" y="847090"/>
                    <a:pt x="612140" y="853440"/>
                  </a:cubicBezTo>
                  <a:cubicBezTo>
                    <a:pt x="600710" y="857250"/>
                    <a:pt x="589280" y="855980"/>
                    <a:pt x="579120" y="853440"/>
                  </a:cubicBezTo>
                  <a:cubicBezTo>
                    <a:pt x="565150" y="849630"/>
                    <a:pt x="553720" y="843280"/>
                    <a:pt x="538480" y="825500"/>
                  </a:cubicBezTo>
                  <a:cubicBezTo>
                    <a:pt x="495300" y="774700"/>
                    <a:pt x="397510" y="454660"/>
                    <a:pt x="369570" y="458470"/>
                  </a:cubicBezTo>
                  <a:cubicBezTo>
                    <a:pt x="355600" y="459740"/>
                    <a:pt x="354330" y="524510"/>
                    <a:pt x="350520" y="563880"/>
                  </a:cubicBezTo>
                  <a:cubicBezTo>
                    <a:pt x="346710" y="612140"/>
                    <a:pt x="354330" y="670560"/>
                    <a:pt x="353060" y="727710"/>
                  </a:cubicBezTo>
                  <a:cubicBezTo>
                    <a:pt x="349250" y="791210"/>
                    <a:pt x="330200" y="883920"/>
                    <a:pt x="332740" y="927100"/>
                  </a:cubicBezTo>
                  <a:cubicBezTo>
                    <a:pt x="334010" y="948690"/>
                    <a:pt x="345440" y="958850"/>
                    <a:pt x="344170" y="972820"/>
                  </a:cubicBezTo>
                  <a:cubicBezTo>
                    <a:pt x="341630" y="988060"/>
                    <a:pt x="334010" y="1005840"/>
                    <a:pt x="321310" y="1014730"/>
                  </a:cubicBezTo>
                  <a:cubicBezTo>
                    <a:pt x="307340" y="1024890"/>
                    <a:pt x="279400" y="1032510"/>
                    <a:pt x="261620" y="1028700"/>
                  </a:cubicBezTo>
                  <a:cubicBezTo>
                    <a:pt x="242570" y="1024890"/>
                    <a:pt x="224790" y="1010920"/>
                    <a:pt x="210820" y="993140"/>
                  </a:cubicBezTo>
                  <a:cubicBezTo>
                    <a:pt x="193040" y="970280"/>
                    <a:pt x="185420" y="943610"/>
                    <a:pt x="170180" y="899160"/>
                  </a:cubicBezTo>
                  <a:cubicBezTo>
                    <a:pt x="138430" y="802640"/>
                    <a:pt x="93980" y="547370"/>
                    <a:pt x="59690" y="430530"/>
                  </a:cubicBezTo>
                  <a:cubicBezTo>
                    <a:pt x="39370" y="358140"/>
                    <a:pt x="0" y="297180"/>
                    <a:pt x="0" y="257810"/>
                  </a:cubicBezTo>
                  <a:cubicBezTo>
                    <a:pt x="0" y="237490"/>
                    <a:pt x="6350" y="222250"/>
                    <a:pt x="16510" y="210820"/>
                  </a:cubicBezTo>
                  <a:cubicBezTo>
                    <a:pt x="26670" y="198120"/>
                    <a:pt x="45720" y="189230"/>
                    <a:pt x="59690" y="185420"/>
                  </a:cubicBezTo>
                  <a:cubicBezTo>
                    <a:pt x="71120" y="182880"/>
                    <a:pt x="82550" y="184150"/>
                    <a:pt x="93980" y="189230"/>
                  </a:cubicBezTo>
                  <a:cubicBezTo>
                    <a:pt x="106680" y="194310"/>
                    <a:pt x="119380" y="201930"/>
                    <a:pt x="132080" y="220980"/>
                  </a:cubicBezTo>
                  <a:cubicBezTo>
                    <a:pt x="160020" y="261620"/>
                    <a:pt x="180340" y="389890"/>
                    <a:pt x="209550" y="459740"/>
                  </a:cubicBezTo>
                  <a:cubicBezTo>
                    <a:pt x="233680" y="519430"/>
                    <a:pt x="284480" y="582930"/>
                    <a:pt x="285750" y="619760"/>
                  </a:cubicBezTo>
                  <a:cubicBezTo>
                    <a:pt x="285750" y="638810"/>
                    <a:pt x="278130" y="654050"/>
                    <a:pt x="266700" y="664210"/>
                  </a:cubicBezTo>
                  <a:cubicBezTo>
                    <a:pt x="254000" y="676910"/>
                    <a:pt x="224790" y="688340"/>
                    <a:pt x="205740" y="684530"/>
                  </a:cubicBezTo>
                  <a:cubicBezTo>
                    <a:pt x="187960" y="681990"/>
                    <a:pt x="165100" y="666750"/>
                    <a:pt x="154940" y="646430"/>
                  </a:cubicBezTo>
                  <a:cubicBezTo>
                    <a:pt x="140970" y="618490"/>
                    <a:pt x="163830" y="574040"/>
                    <a:pt x="156210" y="520700"/>
                  </a:cubicBezTo>
                  <a:cubicBezTo>
                    <a:pt x="142240" y="420370"/>
                    <a:pt x="40640" y="166370"/>
                    <a:pt x="34290" y="92710"/>
                  </a:cubicBezTo>
                  <a:cubicBezTo>
                    <a:pt x="31750" y="68580"/>
                    <a:pt x="31750" y="55880"/>
                    <a:pt x="39370" y="41910"/>
                  </a:cubicBezTo>
                  <a:cubicBezTo>
                    <a:pt x="45720" y="27940"/>
                    <a:pt x="62230" y="13970"/>
                    <a:pt x="76200" y="7620"/>
                  </a:cubicBezTo>
                  <a:cubicBezTo>
                    <a:pt x="91440" y="1270"/>
                    <a:pt x="111760" y="0"/>
                    <a:pt x="127000" y="6350"/>
                  </a:cubicBezTo>
                  <a:cubicBezTo>
                    <a:pt x="144780" y="13970"/>
                    <a:pt x="172720" y="55880"/>
                    <a:pt x="172720" y="5588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4" id="34"/>
          <p:cNvGrpSpPr/>
          <p:nvPr/>
        </p:nvGrpSpPr>
        <p:grpSpPr>
          <a:xfrm rot="0">
            <a:off x="11178540" y="3268028"/>
            <a:ext cx="678180" cy="747712"/>
            <a:chOff x="0" y="0"/>
            <a:chExt cx="904240" cy="99695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39370" y="44450"/>
              <a:ext cx="817880" cy="919480"/>
            </a:xfrm>
            <a:custGeom>
              <a:avLst/>
              <a:gdLst/>
              <a:ahLst/>
              <a:cxnLst/>
              <a:rect r="r" b="b" t="t" l="l"/>
              <a:pathLst>
                <a:path h="919480" w="817880">
                  <a:moveTo>
                    <a:pt x="759460" y="156210"/>
                  </a:moveTo>
                  <a:cubicBezTo>
                    <a:pt x="784860" y="327660"/>
                    <a:pt x="810260" y="370840"/>
                    <a:pt x="814070" y="401320"/>
                  </a:cubicBezTo>
                  <a:cubicBezTo>
                    <a:pt x="815340" y="421640"/>
                    <a:pt x="817880" y="438150"/>
                    <a:pt x="808990" y="452120"/>
                  </a:cubicBezTo>
                  <a:cubicBezTo>
                    <a:pt x="800100" y="468630"/>
                    <a:pt x="774700" y="490220"/>
                    <a:pt x="754380" y="492760"/>
                  </a:cubicBezTo>
                  <a:cubicBezTo>
                    <a:pt x="735330" y="496570"/>
                    <a:pt x="711200" y="491490"/>
                    <a:pt x="690880" y="471170"/>
                  </a:cubicBezTo>
                  <a:cubicBezTo>
                    <a:pt x="643890" y="425450"/>
                    <a:pt x="537210" y="186690"/>
                    <a:pt x="561340" y="135890"/>
                  </a:cubicBezTo>
                  <a:cubicBezTo>
                    <a:pt x="574040" y="110490"/>
                    <a:pt x="635000" y="93980"/>
                    <a:pt x="651510" y="106680"/>
                  </a:cubicBezTo>
                  <a:cubicBezTo>
                    <a:pt x="676910" y="125730"/>
                    <a:pt x="648970" y="257810"/>
                    <a:pt x="638810" y="325120"/>
                  </a:cubicBezTo>
                  <a:cubicBezTo>
                    <a:pt x="628650" y="384810"/>
                    <a:pt x="615950" y="431800"/>
                    <a:pt x="594360" y="490220"/>
                  </a:cubicBezTo>
                  <a:cubicBezTo>
                    <a:pt x="568960" y="560070"/>
                    <a:pt x="521970" y="664210"/>
                    <a:pt x="488950" y="715010"/>
                  </a:cubicBezTo>
                  <a:cubicBezTo>
                    <a:pt x="469900" y="742950"/>
                    <a:pt x="457200" y="759460"/>
                    <a:pt x="434340" y="777240"/>
                  </a:cubicBezTo>
                  <a:cubicBezTo>
                    <a:pt x="407670" y="797560"/>
                    <a:pt x="373380" y="825500"/>
                    <a:pt x="336550" y="825500"/>
                  </a:cubicBezTo>
                  <a:cubicBezTo>
                    <a:pt x="287020" y="826770"/>
                    <a:pt x="204470" y="781050"/>
                    <a:pt x="161290" y="744220"/>
                  </a:cubicBezTo>
                  <a:cubicBezTo>
                    <a:pt x="125730" y="713740"/>
                    <a:pt x="109220" y="675640"/>
                    <a:pt x="87630" y="632460"/>
                  </a:cubicBezTo>
                  <a:cubicBezTo>
                    <a:pt x="58420" y="577850"/>
                    <a:pt x="20320" y="494030"/>
                    <a:pt x="11430" y="435610"/>
                  </a:cubicBezTo>
                  <a:cubicBezTo>
                    <a:pt x="6350" y="393700"/>
                    <a:pt x="0" y="346710"/>
                    <a:pt x="21590" y="321310"/>
                  </a:cubicBezTo>
                  <a:cubicBezTo>
                    <a:pt x="44450" y="293370"/>
                    <a:pt x="115570" y="280670"/>
                    <a:pt x="156210" y="284480"/>
                  </a:cubicBezTo>
                  <a:cubicBezTo>
                    <a:pt x="191770" y="288290"/>
                    <a:pt x="219710" y="311150"/>
                    <a:pt x="252730" y="336550"/>
                  </a:cubicBezTo>
                  <a:cubicBezTo>
                    <a:pt x="298450" y="370840"/>
                    <a:pt x="402590" y="459740"/>
                    <a:pt x="394970" y="485140"/>
                  </a:cubicBezTo>
                  <a:cubicBezTo>
                    <a:pt x="389890" y="501650"/>
                    <a:pt x="325120" y="514350"/>
                    <a:pt x="308610" y="502920"/>
                  </a:cubicBezTo>
                  <a:cubicBezTo>
                    <a:pt x="289560" y="488950"/>
                    <a:pt x="295910" y="429260"/>
                    <a:pt x="298450" y="391160"/>
                  </a:cubicBezTo>
                  <a:cubicBezTo>
                    <a:pt x="302260" y="349250"/>
                    <a:pt x="303530" y="288290"/>
                    <a:pt x="327660" y="264160"/>
                  </a:cubicBezTo>
                  <a:cubicBezTo>
                    <a:pt x="349250" y="242570"/>
                    <a:pt x="400050" y="231140"/>
                    <a:pt x="429260" y="241300"/>
                  </a:cubicBezTo>
                  <a:cubicBezTo>
                    <a:pt x="461010" y="252730"/>
                    <a:pt x="492760" y="306070"/>
                    <a:pt x="508000" y="339090"/>
                  </a:cubicBezTo>
                  <a:cubicBezTo>
                    <a:pt x="519430" y="368300"/>
                    <a:pt x="524510" y="397510"/>
                    <a:pt x="521970" y="426720"/>
                  </a:cubicBezTo>
                  <a:cubicBezTo>
                    <a:pt x="518160" y="458470"/>
                    <a:pt x="509270" y="501650"/>
                    <a:pt x="483870" y="519430"/>
                  </a:cubicBezTo>
                  <a:cubicBezTo>
                    <a:pt x="454660" y="541020"/>
                    <a:pt x="378460" y="538480"/>
                    <a:pt x="341630" y="525780"/>
                  </a:cubicBezTo>
                  <a:cubicBezTo>
                    <a:pt x="312420" y="516890"/>
                    <a:pt x="292100" y="491490"/>
                    <a:pt x="274320" y="468630"/>
                  </a:cubicBezTo>
                  <a:cubicBezTo>
                    <a:pt x="257810" y="447040"/>
                    <a:pt x="243840" y="420370"/>
                    <a:pt x="237490" y="396240"/>
                  </a:cubicBezTo>
                  <a:cubicBezTo>
                    <a:pt x="232410" y="374650"/>
                    <a:pt x="231140" y="351790"/>
                    <a:pt x="236220" y="332740"/>
                  </a:cubicBezTo>
                  <a:cubicBezTo>
                    <a:pt x="241300" y="314960"/>
                    <a:pt x="254000" y="295910"/>
                    <a:pt x="269240" y="285750"/>
                  </a:cubicBezTo>
                  <a:cubicBezTo>
                    <a:pt x="284480" y="275590"/>
                    <a:pt x="307340" y="270510"/>
                    <a:pt x="325120" y="271780"/>
                  </a:cubicBezTo>
                  <a:cubicBezTo>
                    <a:pt x="342900" y="274320"/>
                    <a:pt x="360680" y="284480"/>
                    <a:pt x="375920" y="299720"/>
                  </a:cubicBezTo>
                  <a:cubicBezTo>
                    <a:pt x="397510" y="321310"/>
                    <a:pt x="414020" y="358140"/>
                    <a:pt x="431800" y="400050"/>
                  </a:cubicBezTo>
                  <a:cubicBezTo>
                    <a:pt x="457200" y="461010"/>
                    <a:pt x="471170" y="571500"/>
                    <a:pt x="506730" y="638810"/>
                  </a:cubicBezTo>
                  <a:cubicBezTo>
                    <a:pt x="535940" y="698500"/>
                    <a:pt x="623570" y="755650"/>
                    <a:pt x="617220" y="788670"/>
                  </a:cubicBezTo>
                  <a:cubicBezTo>
                    <a:pt x="612140" y="812800"/>
                    <a:pt x="551180" y="842010"/>
                    <a:pt x="538480" y="834390"/>
                  </a:cubicBezTo>
                  <a:cubicBezTo>
                    <a:pt x="525780" y="828040"/>
                    <a:pt x="525780" y="772160"/>
                    <a:pt x="535940" y="756920"/>
                  </a:cubicBezTo>
                  <a:cubicBezTo>
                    <a:pt x="543560" y="745490"/>
                    <a:pt x="563880" y="751840"/>
                    <a:pt x="575310" y="741680"/>
                  </a:cubicBezTo>
                  <a:cubicBezTo>
                    <a:pt x="591820" y="730250"/>
                    <a:pt x="599440" y="693420"/>
                    <a:pt x="618490" y="684530"/>
                  </a:cubicBezTo>
                  <a:cubicBezTo>
                    <a:pt x="637540" y="675640"/>
                    <a:pt x="671830" y="679450"/>
                    <a:pt x="689610" y="687070"/>
                  </a:cubicBezTo>
                  <a:cubicBezTo>
                    <a:pt x="702310" y="692150"/>
                    <a:pt x="709930" y="701040"/>
                    <a:pt x="716280" y="712470"/>
                  </a:cubicBezTo>
                  <a:cubicBezTo>
                    <a:pt x="723900" y="725170"/>
                    <a:pt x="728980" y="764540"/>
                    <a:pt x="727710" y="765810"/>
                  </a:cubicBezTo>
                  <a:cubicBezTo>
                    <a:pt x="726440" y="765810"/>
                    <a:pt x="704850" y="702310"/>
                    <a:pt x="707390" y="701040"/>
                  </a:cubicBezTo>
                  <a:cubicBezTo>
                    <a:pt x="708660" y="699770"/>
                    <a:pt x="718820" y="711200"/>
                    <a:pt x="721360" y="721360"/>
                  </a:cubicBezTo>
                  <a:cubicBezTo>
                    <a:pt x="726440" y="737870"/>
                    <a:pt x="728980" y="774700"/>
                    <a:pt x="717550" y="793750"/>
                  </a:cubicBezTo>
                  <a:cubicBezTo>
                    <a:pt x="706120" y="811530"/>
                    <a:pt x="675640" y="828040"/>
                    <a:pt x="655320" y="830580"/>
                  </a:cubicBezTo>
                  <a:cubicBezTo>
                    <a:pt x="638810" y="833120"/>
                    <a:pt x="621030" y="825500"/>
                    <a:pt x="608330" y="817880"/>
                  </a:cubicBezTo>
                  <a:cubicBezTo>
                    <a:pt x="595630" y="808990"/>
                    <a:pt x="582930" y="793750"/>
                    <a:pt x="579120" y="778510"/>
                  </a:cubicBezTo>
                  <a:cubicBezTo>
                    <a:pt x="574040" y="758190"/>
                    <a:pt x="577850" y="723900"/>
                    <a:pt x="590550" y="707390"/>
                  </a:cubicBezTo>
                  <a:cubicBezTo>
                    <a:pt x="603250" y="689610"/>
                    <a:pt x="635000" y="675640"/>
                    <a:pt x="655320" y="676910"/>
                  </a:cubicBezTo>
                  <a:cubicBezTo>
                    <a:pt x="676910" y="678180"/>
                    <a:pt x="707390" y="695960"/>
                    <a:pt x="717550" y="713740"/>
                  </a:cubicBezTo>
                  <a:cubicBezTo>
                    <a:pt x="728980" y="732790"/>
                    <a:pt x="730250" y="767080"/>
                    <a:pt x="721360" y="786130"/>
                  </a:cubicBezTo>
                  <a:cubicBezTo>
                    <a:pt x="712470" y="805180"/>
                    <a:pt x="683260" y="824230"/>
                    <a:pt x="664210" y="829310"/>
                  </a:cubicBezTo>
                  <a:cubicBezTo>
                    <a:pt x="647700" y="833120"/>
                    <a:pt x="628650" y="831850"/>
                    <a:pt x="615950" y="821690"/>
                  </a:cubicBezTo>
                  <a:cubicBezTo>
                    <a:pt x="596900" y="807720"/>
                    <a:pt x="576580" y="759460"/>
                    <a:pt x="575310" y="741680"/>
                  </a:cubicBezTo>
                  <a:cubicBezTo>
                    <a:pt x="575310" y="734060"/>
                    <a:pt x="576580" y="730250"/>
                    <a:pt x="580390" y="723900"/>
                  </a:cubicBezTo>
                  <a:cubicBezTo>
                    <a:pt x="589280" y="711200"/>
                    <a:pt x="615950" y="683260"/>
                    <a:pt x="635000" y="678180"/>
                  </a:cubicBezTo>
                  <a:cubicBezTo>
                    <a:pt x="652780" y="673100"/>
                    <a:pt x="675640" y="679450"/>
                    <a:pt x="689610" y="687070"/>
                  </a:cubicBezTo>
                  <a:cubicBezTo>
                    <a:pt x="701040" y="692150"/>
                    <a:pt x="709930" y="701040"/>
                    <a:pt x="716280" y="712470"/>
                  </a:cubicBezTo>
                  <a:cubicBezTo>
                    <a:pt x="723900" y="725170"/>
                    <a:pt x="734060" y="753110"/>
                    <a:pt x="727710" y="765810"/>
                  </a:cubicBezTo>
                  <a:cubicBezTo>
                    <a:pt x="722630" y="775970"/>
                    <a:pt x="697230" y="770890"/>
                    <a:pt x="685800" y="783590"/>
                  </a:cubicBezTo>
                  <a:cubicBezTo>
                    <a:pt x="670560" y="802640"/>
                    <a:pt x="681990" y="861060"/>
                    <a:pt x="659130" y="881380"/>
                  </a:cubicBezTo>
                  <a:cubicBezTo>
                    <a:pt x="632460" y="905510"/>
                    <a:pt x="561340" y="919480"/>
                    <a:pt x="518160" y="901700"/>
                  </a:cubicBezTo>
                  <a:cubicBezTo>
                    <a:pt x="461010" y="876300"/>
                    <a:pt x="411480" y="770890"/>
                    <a:pt x="367030" y="689610"/>
                  </a:cubicBezTo>
                  <a:cubicBezTo>
                    <a:pt x="313690" y="593090"/>
                    <a:pt x="233680" y="416560"/>
                    <a:pt x="233680" y="353060"/>
                  </a:cubicBezTo>
                  <a:cubicBezTo>
                    <a:pt x="233680" y="326390"/>
                    <a:pt x="243840" y="311150"/>
                    <a:pt x="255270" y="298450"/>
                  </a:cubicBezTo>
                  <a:cubicBezTo>
                    <a:pt x="262890" y="288290"/>
                    <a:pt x="274320" y="280670"/>
                    <a:pt x="287020" y="276860"/>
                  </a:cubicBezTo>
                  <a:cubicBezTo>
                    <a:pt x="302260" y="271780"/>
                    <a:pt x="328930" y="271780"/>
                    <a:pt x="344170" y="276860"/>
                  </a:cubicBezTo>
                  <a:cubicBezTo>
                    <a:pt x="358140" y="280670"/>
                    <a:pt x="368300" y="288290"/>
                    <a:pt x="375920" y="299720"/>
                  </a:cubicBezTo>
                  <a:cubicBezTo>
                    <a:pt x="386080" y="313690"/>
                    <a:pt x="393700" y="337820"/>
                    <a:pt x="392430" y="358140"/>
                  </a:cubicBezTo>
                  <a:cubicBezTo>
                    <a:pt x="391160" y="384810"/>
                    <a:pt x="368300" y="444500"/>
                    <a:pt x="363220" y="444500"/>
                  </a:cubicBezTo>
                  <a:cubicBezTo>
                    <a:pt x="359410" y="443230"/>
                    <a:pt x="353060" y="364490"/>
                    <a:pt x="367030" y="355600"/>
                  </a:cubicBezTo>
                  <a:cubicBezTo>
                    <a:pt x="381000" y="346710"/>
                    <a:pt x="436880" y="372110"/>
                    <a:pt x="450850" y="393700"/>
                  </a:cubicBezTo>
                  <a:cubicBezTo>
                    <a:pt x="463550" y="414020"/>
                    <a:pt x="454660" y="450850"/>
                    <a:pt x="449580" y="482600"/>
                  </a:cubicBezTo>
                  <a:cubicBezTo>
                    <a:pt x="441960" y="519430"/>
                    <a:pt x="433070" y="586740"/>
                    <a:pt x="403860" y="601980"/>
                  </a:cubicBezTo>
                  <a:cubicBezTo>
                    <a:pt x="373380" y="618490"/>
                    <a:pt x="300990" y="589280"/>
                    <a:pt x="262890" y="565150"/>
                  </a:cubicBezTo>
                  <a:cubicBezTo>
                    <a:pt x="226060" y="542290"/>
                    <a:pt x="199390" y="497840"/>
                    <a:pt x="177800" y="462280"/>
                  </a:cubicBezTo>
                  <a:cubicBezTo>
                    <a:pt x="160020" y="433070"/>
                    <a:pt x="142240" y="372110"/>
                    <a:pt x="139700" y="372110"/>
                  </a:cubicBezTo>
                  <a:cubicBezTo>
                    <a:pt x="137160" y="373380"/>
                    <a:pt x="151130" y="435610"/>
                    <a:pt x="162560" y="466090"/>
                  </a:cubicBezTo>
                  <a:cubicBezTo>
                    <a:pt x="172720" y="496570"/>
                    <a:pt x="185420" y="524510"/>
                    <a:pt x="203200" y="557530"/>
                  </a:cubicBezTo>
                  <a:cubicBezTo>
                    <a:pt x="227330" y="599440"/>
                    <a:pt x="264160" y="684530"/>
                    <a:pt x="298450" y="692150"/>
                  </a:cubicBezTo>
                  <a:cubicBezTo>
                    <a:pt x="322580" y="697230"/>
                    <a:pt x="354330" y="670560"/>
                    <a:pt x="373380" y="650240"/>
                  </a:cubicBezTo>
                  <a:cubicBezTo>
                    <a:pt x="393700" y="631190"/>
                    <a:pt x="401320" y="604520"/>
                    <a:pt x="415290" y="575310"/>
                  </a:cubicBezTo>
                  <a:cubicBezTo>
                    <a:pt x="433070" y="541020"/>
                    <a:pt x="452120" y="505460"/>
                    <a:pt x="467360" y="458470"/>
                  </a:cubicBezTo>
                  <a:cubicBezTo>
                    <a:pt x="487680" y="392430"/>
                    <a:pt x="492760" y="289560"/>
                    <a:pt x="515620" y="212090"/>
                  </a:cubicBezTo>
                  <a:cubicBezTo>
                    <a:pt x="537210" y="139700"/>
                    <a:pt x="561340" y="16510"/>
                    <a:pt x="598170" y="6350"/>
                  </a:cubicBezTo>
                  <a:cubicBezTo>
                    <a:pt x="624840" y="0"/>
                    <a:pt x="665480" y="44450"/>
                    <a:pt x="694690" y="85090"/>
                  </a:cubicBezTo>
                  <a:cubicBezTo>
                    <a:pt x="742950" y="152400"/>
                    <a:pt x="808990" y="334010"/>
                    <a:pt x="814070" y="401320"/>
                  </a:cubicBezTo>
                  <a:cubicBezTo>
                    <a:pt x="815340" y="430530"/>
                    <a:pt x="812800" y="452120"/>
                    <a:pt x="800100" y="467360"/>
                  </a:cubicBezTo>
                  <a:cubicBezTo>
                    <a:pt x="787400" y="482600"/>
                    <a:pt x="756920" y="495300"/>
                    <a:pt x="737870" y="494030"/>
                  </a:cubicBezTo>
                  <a:cubicBezTo>
                    <a:pt x="717550" y="491490"/>
                    <a:pt x="695960" y="480060"/>
                    <a:pt x="680720" y="457200"/>
                  </a:cubicBezTo>
                  <a:cubicBezTo>
                    <a:pt x="646430" y="410210"/>
                    <a:pt x="613410" y="233680"/>
                    <a:pt x="612140" y="177800"/>
                  </a:cubicBezTo>
                  <a:cubicBezTo>
                    <a:pt x="612140" y="153670"/>
                    <a:pt x="614680" y="140970"/>
                    <a:pt x="623570" y="127000"/>
                  </a:cubicBezTo>
                  <a:cubicBezTo>
                    <a:pt x="632460" y="113030"/>
                    <a:pt x="650240" y="100330"/>
                    <a:pt x="666750" y="95250"/>
                  </a:cubicBezTo>
                  <a:cubicBezTo>
                    <a:pt x="681990" y="91440"/>
                    <a:pt x="703580" y="91440"/>
                    <a:pt x="718820" y="100330"/>
                  </a:cubicBezTo>
                  <a:cubicBezTo>
                    <a:pt x="735330" y="110490"/>
                    <a:pt x="759460" y="156210"/>
                    <a:pt x="759460" y="15621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6" id="36"/>
          <p:cNvGrpSpPr/>
          <p:nvPr/>
        </p:nvGrpSpPr>
        <p:grpSpPr>
          <a:xfrm rot="0">
            <a:off x="10088710" y="2645387"/>
            <a:ext cx="2179660" cy="1992993"/>
            <a:chOff x="0" y="0"/>
            <a:chExt cx="943097" cy="86233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96929" y="49530"/>
              <a:ext cx="764956" cy="763270"/>
            </a:xfrm>
            <a:custGeom>
              <a:avLst/>
              <a:gdLst/>
              <a:ahLst/>
              <a:cxnLst/>
              <a:rect r="r" b="b" t="t" l="l"/>
              <a:pathLst>
                <a:path h="763270" w="764956">
                  <a:moveTo>
                    <a:pt x="427014" y="706120"/>
                  </a:moveTo>
                  <a:cubicBezTo>
                    <a:pt x="186000" y="318770"/>
                    <a:pt x="196479" y="261620"/>
                    <a:pt x="157183" y="210820"/>
                  </a:cubicBezTo>
                  <a:cubicBezTo>
                    <a:pt x="120507" y="166370"/>
                    <a:pt x="20958" y="123190"/>
                    <a:pt x="7860" y="93980"/>
                  </a:cubicBezTo>
                  <a:cubicBezTo>
                    <a:pt x="0" y="77470"/>
                    <a:pt x="7860" y="66040"/>
                    <a:pt x="20958" y="53340"/>
                  </a:cubicBezTo>
                  <a:cubicBezTo>
                    <a:pt x="36676" y="38100"/>
                    <a:pt x="75972" y="17780"/>
                    <a:pt x="107409" y="10160"/>
                  </a:cubicBezTo>
                  <a:cubicBezTo>
                    <a:pt x="133606" y="2540"/>
                    <a:pt x="159803" y="0"/>
                    <a:pt x="188620" y="1270"/>
                  </a:cubicBezTo>
                  <a:cubicBezTo>
                    <a:pt x="225296" y="2540"/>
                    <a:pt x="272451" y="6350"/>
                    <a:pt x="303887" y="24130"/>
                  </a:cubicBezTo>
                  <a:cubicBezTo>
                    <a:pt x="361521" y="57150"/>
                    <a:pt x="358901" y="149860"/>
                    <a:pt x="400817" y="219710"/>
                  </a:cubicBezTo>
                  <a:cubicBezTo>
                    <a:pt x="450591" y="302260"/>
                    <a:pt x="599915" y="430530"/>
                    <a:pt x="589436" y="490220"/>
                  </a:cubicBezTo>
                  <a:cubicBezTo>
                    <a:pt x="584197" y="521970"/>
                    <a:pt x="544901" y="546100"/>
                    <a:pt x="510845" y="558800"/>
                  </a:cubicBezTo>
                  <a:cubicBezTo>
                    <a:pt x="479408" y="570230"/>
                    <a:pt x="437493" y="574040"/>
                    <a:pt x="400817" y="572770"/>
                  </a:cubicBezTo>
                  <a:cubicBezTo>
                    <a:pt x="366760" y="571500"/>
                    <a:pt x="324845" y="562610"/>
                    <a:pt x="298648" y="551180"/>
                  </a:cubicBezTo>
                  <a:cubicBezTo>
                    <a:pt x="272451" y="539750"/>
                    <a:pt x="251493" y="521970"/>
                    <a:pt x="243634" y="504190"/>
                  </a:cubicBezTo>
                  <a:cubicBezTo>
                    <a:pt x="238394" y="487680"/>
                    <a:pt x="243634" y="466090"/>
                    <a:pt x="259352" y="450850"/>
                  </a:cubicBezTo>
                  <a:cubicBezTo>
                    <a:pt x="275070" y="435610"/>
                    <a:pt x="301267" y="419100"/>
                    <a:pt x="337943" y="412750"/>
                  </a:cubicBezTo>
                  <a:cubicBezTo>
                    <a:pt x="379859" y="405130"/>
                    <a:pt x="458450" y="402590"/>
                    <a:pt x="500366" y="414020"/>
                  </a:cubicBezTo>
                  <a:cubicBezTo>
                    <a:pt x="542281" y="425450"/>
                    <a:pt x="581577" y="459740"/>
                    <a:pt x="589436" y="481330"/>
                  </a:cubicBezTo>
                  <a:cubicBezTo>
                    <a:pt x="594675" y="499110"/>
                    <a:pt x="581577" y="519430"/>
                    <a:pt x="563239" y="533400"/>
                  </a:cubicBezTo>
                  <a:cubicBezTo>
                    <a:pt x="544901" y="547370"/>
                    <a:pt x="508225" y="561340"/>
                    <a:pt x="476788" y="567690"/>
                  </a:cubicBezTo>
                  <a:cubicBezTo>
                    <a:pt x="442732" y="572770"/>
                    <a:pt x="400817" y="575310"/>
                    <a:pt x="364141" y="568960"/>
                  </a:cubicBezTo>
                  <a:cubicBezTo>
                    <a:pt x="322225" y="561340"/>
                    <a:pt x="285549" y="542290"/>
                    <a:pt x="248873" y="513080"/>
                  </a:cubicBezTo>
                  <a:cubicBezTo>
                    <a:pt x="180761" y="461010"/>
                    <a:pt x="83831" y="321310"/>
                    <a:pt x="60254" y="252730"/>
                  </a:cubicBezTo>
                  <a:cubicBezTo>
                    <a:pt x="44536" y="210820"/>
                    <a:pt x="75972" y="172720"/>
                    <a:pt x="62874" y="148590"/>
                  </a:cubicBezTo>
                  <a:cubicBezTo>
                    <a:pt x="52395" y="133350"/>
                    <a:pt x="26198" y="127000"/>
                    <a:pt x="15719" y="114300"/>
                  </a:cubicBezTo>
                  <a:cubicBezTo>
                    <a:pt x="7860" y="101600"/>
                    <a:pt x="5240" y="86360"/>
                    <a:pt x="10479" y="73660"/>
                  </a:cubicBezTo>
                  <a:cubicBezTo>
                    <a:pt x="13099" y="60960"/>
                    <a:pt x="26198" y="45720"/>
                    <a:pt x="41916" y="35560"/>
                  </a:cubicBezTo>
                  <a:cubicBezTo>
                    <a:pt x="57634" y="25400"/>
                    <a:pt x="81212" y="15240"/>
                    <a:pt x="107409" y="10160"/>
                  </a:cubicBezTo>
                  <a:cubicBezTo>
                    <a:pt x="130986" y="3810"/>
                    <a:pt x="162423" y="1270"/>
                    <a:pt x="188620" y="1270"/>
                  </a:cubicBezTo>
                  <a:cubicBezTo>
                    <a:pt x="217437" y="1270"/>
                    <a:pt x="241014" y="2540"/>
                    <a:pt x="269831" y="12700"/>
                  </a:cubicBezTo>
                  <a:cubicBezTo>
                    <a:pt x="324845" y="30480"/>
                    <a:pt x="406056" y="92710"/>
                    <a:pt x="447971" y="134620"/>
                  </a:cubicBezTo>
                  <a:cubicBezTo>
                    <a:pt x="484647" y="171450"/>
                    <a:pt x="489887" y="195580"/>
                    <a:pt x="516084" y="246380"/>
                  </a:cubicBezTo>
                  <a:cubicBezTo>
                    <a:pt x="571098" y="345440"/>
                    <a:pt x="764957" y="626110"/>
                    <a:pt x="738760" y="698500"/>
                  </a:cubicBezTo>
                  <a:cubicBezTo>
                    <a:pt x="730901" y="723900"/>
                    <a:pt x="704703" y="735330"/>
                    <a:pt x="678506" y="745490"/>
                  </a:cubicBezTo>
                  <a:cubicBezTo>
                    <a:pt x="660168" y="754380"/>
                    <a:pt x="636591" y="759460"/>
                    <a:pt x="607774" y="760730"/>
                  </a:cubicBezTo>
                  <a:cubicBezTo>
                    <a:pt x="576337" y="763270"/>
                    <a:pt x="526563" y="759460"/>
                    <a:pt x="495126" y="750570"/>
                  </a:cubicBezTo>
                  <a:cubicBezTo>
                    <a:pt x="466309" y="741680"/>
                    <a:pt x="427014" y="706120"/>
                    <a:pt x="427014" y="7061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AutoShape 38" id="38"/>
          <p:cNvSpPr/>
          <p:nvPr/>
        </p:nvSpPr>
        <p:spPr>
          <a:xfrm flipV="true">
            <a:off x="9122420" y="4052306"/>
            <a:ext cx="3010600" cy="1327043"/>
          </a:xfrm>
          <a:prstGeom prst="line">
            <a:avLst/>
          </a:prstGeom>
          <a:ln cap="flat" w="85725">
            <a:solidFill>
              <a:srgbClr val="5397C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9" id="39"/>
          <p:cNvGrpSpPr/>
          <p:nvPr/>
        </p:nvGrpSpPr>
        <p:grpSpPr>
          <a:xfrm rot="0">
            <a:off x="11813857" y="3625215"/>
            <a:ext cx="184785" cy="189548"/>
            <a:chOff x="0" y="0"/>
            <a:chExt cx="246380" cy="25273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44450" y="50800"/>
              <a:ext cx="148590" cy="153670"/>
            </a:xfrm>
            <a:custGeom>
              <a:avLst/>
              <a:gdLst/>
              <a:ahLst/>
              <a:cxnLst/>
              <a:rect r="r" b="b" t="t" l="l"/>
              <a:pathLst>
                <a:path h="153670" w="148590">
                  <a:moveTo>
                    <a:pt x="148590" y="53340"/>
                  </a:moveTo>
                  <a:cubicBezTo>
                    <a:pt x="144780" y="106680"/>
                    <a:pt x="123190" y="135890"/>
                    <a:pt x="106680" y="144780"/>
                  </a:cubicBezTo>
                  <a:cubicBezTo>
                    <a:pt x="95250" y="152400"/>
                    <a:pt x="83820" y="153670"/>
                    <a:pt x="71120" y="151130"/>
                  </a:cubicBezTo>
                  <a:cubicBezTo>
                    <a:pt x="53340" y="148590"/>
                    <a:pt x="21590" y="133350"/>
                    <a:pt x="10160" y="114300"/>
                  </a:cubicBezTo>
                  <a:cubicBezTo>
                    <a:pt x="0" y="96520"/>
                    <a:pt x="0" y="62230"/>
                    <a:pt x="6350" y="44450"/>
                  </a:cubicBezTo>
                  <a:cubicBezTo>
                    <a:pt x="10160" y="31750"/>
                    <a:pt x="19050" y="22860"/>
                    <a:pt x="27940" y="15240"/>
                  </a:cubicBezTo>
                  <a:cubicBezTo>
                    <a:pt x="38100" y="7620"/>
                    <a:pt x="48260" y="1270"/>
                    <a:pt x="62230" y="0"/>
                  </a:cubicBezTo>
                  <a:cubicBezTo>
                    <a:pt x="80010" y="0"/>
                    <a:pt x="129540" y="21590"/>
                    <a:pt x="129540" y="215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1" id="41"/>
          <p:cNvGrpSpPr/>
          <p:nvPr/>
        </p:nvGrpSpPr>
        <p:grpSpPr>
          <a:xfrm rot="0">
            <a:off x="12421552" y="5281612"/>
            <a:ext cx="188595" cy="184785"/>
            <a:chOff x="0" y="0"/>
            <a:chExt cx="251460" cy="24638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49530" y="49530"/>
              <a:ext cx="149860" cy="151130"/>
            </a:xfrm>
            <a:custGeom>
              <a:avLst/>
              <a:gdLst/>
              <a:ahLst/>
              <a:cxnLst/>
              <a:rect r="r" b="b" t="t" l="l"/>
              <a:pathLst>
                <a:path h="151130" w="149860">
                  <a:moveTo>
                    <a:pt x="149860" y="53340"/>
                  </a:moveTo>
                  <a:cubicBezTo>
                    <a:pt x="129540" y="134620"/>
                    <a:pt x="120650" y="142240"/>
                    <a:pt x="107950" y="146050"/>
                  </a:cubicBezTo>
                  <a:cubicBezTo>
                    <a:pt x="90170" y="151130"/>
                    <a:pt x="54610" y="149860"/>
                    <a:pt x="36830" y="142240"/>
                  </a:cubicBezTo>
                  <a:cubicBezTo>
                    <a:pt x="25400" y="135890"/>
                    <a:pt x="17780" y="125730"/>
                    <a:pt x="11430" y="115570"/>
                  </a:cubicBezTo>
                  <a:cubicBezTo>
                    <a:pt x="5080" y="105410"/>
                    <a:pt x="0" y="93980"/>
                    <a:pt x="1270" y="81280"/>
                  </a:cubicBezTo>
                  <a:cubicBezTo>
                    <a:pt x="1270" y="62230"/>
                    <a:pt x="16510" y="29210"/>
                    <a:pt x="29210" y="16510"/>
                  </a:cubicBezTo>
                  <a:cubicBezTo>
                    <a:pt x="39370" y="7620"/>
                    <a:pt x="49530" y="2540"/>
                    <a:pt x="63500" y="1270"/>
                  </a:cubicBezTo>
                  <a:cubicBezTo>
                    <a:pt x="81280" y="0"/>
                    <a:pt x="130810" y="22860"/>
                    <a:pt x="13081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3" id="43"/>
          <p:cNvGrpSpPr/>
          <p:nvPr/>
        </p:nvGrpSpPr>
        <p:grpSpPr>
          <a:xfrm rot="0">
            <a:off x="11546205" y="781050"/>
            <a:ext cx="3103245" cy="1161098"/>
            <a:chOff x="0" y="0"/>
            <a:chExt cx="4137660" cy="154813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45720" y="45720"/>
              <a:ext cx="4042410" cy="1459230"/>
            </a:xfrm>
            <a:custGeom>
              <a:avLst/>
              <a:gdLst/>
              <a:ahLst/>
              <a:cxnLst/>
              <a:rect r="r" b="b" t="t" l="l"/>
              <a:pathLst>
                <a:path h="1459230" w="4042410">
                  <a:moveTo>
                    <a:pt x="836930" y="1234440"/>
                  </a:moveTo>
                  <a:cubicBezTo>
                    <a:pt x="363220" y="1111250"/>
                    <a:pt x="349250" y="1094740"/>
                    <a:pt x="313690" y="1088390"/>
                  </a:cubicBezTo>
                  <a:cubicBezTo>
                    <a:pt x="269240" y="1080770"/>
                    <a:pt x="158750" y="1102360"/>
                    <a:pt x="156210" y="1093470"/>
                  </a:cubicBezTo>
                  <a:cubicBezTo>
                    <a:pt x="153670" y="1084580"/>
                    <a:pt x="219710" y="1043940"/>
                    <a:pt x="276860" y="1037590"/>
                  </a:cubicBezTo>
                  <a:cubicBezTo>
                    <a:pt x="398780" y="1024890"/>
                    <a:pt x="725170" y="1143000"/>
                    <a:pt x="872490" y="1170940"/>
                  </a:cubicBezTo>
                  <a:cubicBezTo>
                    <a:pt x="958850" y="1187450"/>
                    <a:pt x="1018540" y="1188720"/>
                    <a:pt x="1078230" y="1202690"/>
                  </a:cubicBezTo>
                  <a:cubicBezTo>
                    <a:pt x="1126490" y="1214120"/>
                    <a:pt x="1177290" y="1225550"/>
                    <a:pt x="1205230" y="1242060"/>
                  </a:cubicBezTo>
                  <a:cubicBezTo>
                    <a:pt x="1221740" y="1253490"/>
                    <a:pt x="1233170" y="1267460"/>
                    <a:pt x="1239520" y="1281430"/>
                  </a:cubicBezTo>
                  <a:cubicBezTo>
                    <a:pt x="1244600" y="1291590"/>
                    <a:pt x="1247140" y="1303020"/>
                    <a:pt x="1245870" y="1314450"/>
                  </a:cubicBezTo>
                  <a:cubicBezTo>
                    <a:pt x="1243330" y="1328420"/>
                    <a:pt x="1235710" y="1347470"/>
                    <a:pt x="1224280" y="1357630"/>
                  </a:cubicBezTo>
                  <a:cubicBezTo>
                    <a:pt x="1214120" y="1369060"/>
                    <a:pt x="1200150" y="1375410"/>
                    <a:pt x="1179830" y="1377950"/>
                  </a:cubicBezTo>
                  <a:cubicBezTo>
                    <a:pt x="1143000" y="1381760"/>
                    <a:pt x="1084580" y="1362710"/>
                    <a:pt x="1017270" y="1346200"/>
                  </a:cubicBezTo>
                  <a:cubicBezTo>
                    <a:pt x="902970" y="1318260"/>
                    <a:pt x="648970" y="1253490"/>
                    <a:pt x="557530" y="1211580"/>
                  </a:cubicBezTo>
                  <a:cubicBezTo>
                    <a:pt x="514350" y="1192530"/>
                    <a:pt x="481330" y="1173480"/>
                    <a:pt x="467360" y="1154430"/>
                  </a:cubicBezTo>
                  <a:cubicBezTo>
                    <a:pt x="459740" y="1144270"/>
                    <a:pt x="459740" y="1134110"/>
                    <a:pt x="459740" y="1122680"/>
                  </a:cubicBezTo>
                  <a:cubicBezTo>
                    <a:pt x="461010" y="1108710"/>
                    <a:pt x="467360" y="1088390"/>
                    <a:pt x="476250" y="1076960"/>
                  </a:cubicBezTo>
                  <a:cubicBezTo>
                    <a:pt x="486410" y="1065530"/>
                    <a:pt x="499110" y="1059180"/>
                    <a:pt x="519430" y="1054100"/>
                  </a:cubicBezTo>
                  <a:cubicBezTo>
                    <a:pt x="562610" y="1045210"/>
                    <a:pt x="643890" y="1054100"/>
                    <a:pt x="726440" y="1064260"/>
                  </a:cubicBezTo>
                  <a:cubicBezTo>
                    <a:pt x="853440" y="1079500"/>
                    <a:pt x="1111250" y="1132840"/>
                    <a:pt x="1209040" y="1159510"/>
                  </a:cubicBezTo>
                  <a:cubicBezTo>
                    <a:pt x="1252220" y="1172210"/>
                    <a:pt x="1275080" y="1176020"/>
                    <a:pt x="1301750" y="1193800"/>
                  </a:cubicBezTo>
                  <a:cubicBezTo>
                    <a:pt x="1325880" y="1210310"/>
                    <a:pt x="1356360" y="1238250"/>
                    <a:pt x="1362710" y="1262380"/>
                  </a:cubicBezTo>
                  <a:cubicBezTo>
                    <a:pt x="1367790" y="1281430"/>
                    <a:pt x="1357630" y="1308100"/>
                    <a:pt x="1347470" y="1322070"/>
                  </a:cubicBezTo>
                  <a:cubicBezTo>
                    <a:pt x="1337310" y="1333500"/>
                    <a:pt x="1324610" y="1338580"/>
                    <a:pt x="1305560" y="1343660"/>
                  </a:cubicBezTo>
                  <a:cubicBezTo>
                    <a:pt x="1268730" y="1352550"/>
                    <a:pt x="1202690" y="1352550"/>
                    <a:pt x="1140460" y="1347470"/>
                  </a:cubicBezTo>
                  <a:cubicBezTo>
                    <a:pt x="1059180" y="1342390"/>
                    <a:pt x="942340" y="1322070"/>
                    <a:pt x="858520" y="1301750"/>
                  </a:cubicBezTo>
                  <a:cubicBezTo>
                    <a:pt x="789940" y="1285240"/>
                    <a:pt x="712470" y="1266190"/>
                    <a:pt x="674370" y="1243330"/>
                  </a:cubicBezTo>
                  <a:cubicBezTo>
                    <a:pt x="651510" y="1229360"/>
                    <a:pt x="636270" y="1216660"/>
                    <a:pt x="629920" y="1198880"/>
                  </a:cubicBezTo>
                  <a:cubicBezTo>
                    <a:pt x="624840" y="1182370"/>
                    <a:pt x="631190" y="1153160"/>
                    <a:pt x="641350" y="1139190"/>
                  </a:cubicBezTo>
                  <a:cubicBezTo>
                    <a:pt x="650240" y="1126490"/>
                    <a:pt x="661670" y="1120140"/>
                    <a:pt x="681990" y="1115060"/>
                  </a:cubicBezTo>
                  <a:cubicBezTo>
                    <a:pt x="723900" y="1101090"/>
                    <a:pt x="806450" y="1103630"/>
                    <a:pt x="890270" y="1101090"/>
                  </a:cubicBezTo>
                  <a:cubicBezTo>
                    <a:pt x="1018540" y="1097280"/>
                    <a:pt x="1314450" y="1076960"/>
                    <a:pt x="1377950" y="1104900"/>
                  </a:cubicBezTo>
                  <a:cubicBezTo>
                    <a:pt x="1397000" y="1113790"/>
                    <a:pt x="1402080" y="1126490"/>
                    <a:pt x="1407160" y="1137920"/>
                  </a:cubicBezTo>
                  <a:cubicBezTo>
                    <a:pt x="1410970" y="1148080"/>
                    <a:pt x="1413510" y="1158240"/>
                    <a:pt x="1410970" y="1168400"/>
                  </a:cubicBezTo>
                  <a:cubicBezTo>
                    <a:pt x="1407160" y="1182370"/>
                    <a:pt x="1398270" y="1205230"/>
                    <a:pt x="1377950" y="1216660"/>
                  </a:cubicBezTo>
                  <a:cubicBezTo>
                    <a:pt x="1330960" y="1242060"/>
                    <a:pt x="1200150" y="1235710"/>
                    <a:pt x="1089660" y="1224280"/>
                  </a:cubicBezTo>
                  <a:cubicBezTo>
                    <a:pt x="933450" y="1209040"/>
                    <a:pt x="680720" y="1117600"/>
                    <a:pt x="535940" y="1093470"/>
                  </a:cubicBezTo>
                  <a:cubicBezTo>
                    <a:pt x="443230" y="1078230"/>
                    <a:pt x="349250" y="1089660"/>
                    <a:pt x="306070" y="1073150"/>
                  </a:cubicBezTo>
                  <a:cubicBezTo>
                    <a:pt x="287020" y="1065530"/>
                    <a:pt x="275590" y="1056640"/>
                    <a:pt x="267970" y="1043940"/>
                  </a:cubicBezTo>
                  <a:cubicBezTo>
                    <a:pt x="260350" y="1031240"/>
                    <a:pt x="256540" y="1010920"/>
                    <a:pt x="259080" y="996950"/>
                  </a:cubicBezTo>
                  <a:cubicBezTo>
                    <a:pt x="261620" y="981710"/>
                    <a:pt x="273050" y="963930"/>
                    <a:pt x="283210" y="955040"/>
                  </a:cubicBezTo>
                  <a:cubicBezTo>
                    <a:pt x="292100" y="947420"/>
                    <a:pt x="297180" y="943610"/>
                    <a:pt x="312420" y="941070"/>
                  </a:cubicBezTo>
                  <a:cubicBezTo>
                    <a:pt x="360680" y="935990"/>
                    <a:pt x="505460" y="991870"/>
                    <a:pt x="613410" y="1008380"/>
                  </a:cubicBezTo>
                  <a:cubicBezTo>
                    <a:pt x="737870" y="1026160"/>
                    <a:pt x="946150" y="1017270"/>
                    <a:pt x="1017270" y="1041400"/>
                  </a:cubicBezTo>
                  <a:cubicBezTo>
                    <a:pt x="1046480" y="1051560"/>
                    <a:pt x="1060450" y="1060450"/>
                    <a:pt x="1073150" y="1076960"/>
                  </a:cubicBezTo>
                  <a:cubicBezTo>
                    <a:pt x="1085850" y="1092200"/>
                    <a:pt x="1096010" y="1117600"/>
                    <a:pt x="1092200" y="1135380"/>
                  </a:cubicBezTo>
                  <a:cubicBezTo>
                    <a:pt x="1089660" y="1151890"/>
                    <a:pt x="1078230" y="1169670"/>
                    <a:pt x="1056640" y="1183640"/>
                  </a:cubicBezTo>
                  <a:cubicBezTo>
                    <a:pt x="1005840" y="1215390"/>
                    <a:pt x="836930" y="1231900"/>
                    <a:pt x="754380" y="1243330"/>
                  </a:cubicBezTo>
                  <a:cubicBezTo>
                    <a:pt x="698500" y="1252220"/>
                    <a:pt x="674370" y="1252220"/>
                    <a:pt x="613410" y="1254760"/>
                  </a:cubicBezTo>
                  <a:cubicBezTo>
                    <a:pt x="499110" y="1261110"/>
                    <a:pt x="195580" y="1292860"/>
                    <a:pt x="121920" y="1271270"/>
                  </a:cubicBezTo>
                  <a:cubicBezTo>
                    <a:pt x="97790" y="1263650"/>
                    <a:pt x="87630" y="1253490"/>
                    <a:pt x="78740" y="1240790"/>
                  </a:cubicBezTo>
                  <a:cubicBezTo>
                    <a:pt x="71120" y="1231900"/>
                    <a:pt x="67310" y="1220470"/>
                    <a:pt x="66040" y="1207770"/>
                  </a:cubicBezTo>
                  <a:cubicBezTo>
                    <a:pt x="64770" y="1192530"/>
                    <a:pt x="69850" y="1170940"/>
                    <a:pt x="78740" y="1156970"/>
                  </a:cubicBezTo>
                  <a:cubicBezTo>
                    <a:pt x="87630" y="1143000"/>
                    <a:pt x="97790" y="1134110"/>
                    <a:pt x="121920" y="1126490"/>
                  </a:cubicBezTo>
                  <a:cubicBezTo>
                    <a:pt x="198120" y="1103630"/>
                    <a:pt x="474980" y="1141730"/>
                    <a:pt x="635000" y="1131570"/>
                  </a:cubicBezTo>
                  <a:cubicBezTo>
                    <a:pt x="778510" y="1123950"/>
                    <a:pt x="868680" y="1108710"/>
                    <a:pt x="1038860" y="1079500"/>
                  </a:cubicBezTo>
                  <a:cubicBezTo>
                    <a:pt x="1334770" y="1029970"/>
                    <a:pt x="2009140" y="854710"/>
                    <a:pt x="2244090" y="821690"/>
                  </a:cubicBezTo>
                  <a:cubicBezTo>
                    <a:pt x="2338070" y="807720"/>
                    <a:pt x="2388870" y="805180"/>
                    <a:pt x="2446020" y="806450"/>
                  </a:cubicBezTo>
                  <a:cubicBezTo>
                    <a:pt x="2486660" y="806450"/>
                    <a:pt x="2517140" y="803910"/>
                    <a:pt x="2552700" y="816610"/>
                  </a:cubicBezTo>
                  <a:cubicBezTo>
                    <a:pt x="2594610" y="831850"/>
                    <a:pt x="2669540" y="866140"/>
                    <a:pt x="2679700" y="900430"/>
                  </a:cubicBezTo>
                  <a:cubicBezTo>
                    <a:pt x="2688590" y="928370"/>
                    <a:pt x="2665730" y="970280"/>
                    <a:pt x="2639060" y="998220"/>
                  </a:cubicBezTo>
                  <a:cubicBezTo>
                    <a:pt x="2599690" y="1041400"/>
                    <a:pt x="2494280" y="1075690"/>
                    <a:pt x="2432050" y="1099820"/>
                  </a:cubicBezTo>
                  <a:cubicBezTo>
                    <a:pt x="2386330" y="1118870"/>
                    <a:pt x="2350770" y="1130300"/>
                    <a:pt x="2306320" y="1140460"/>
                  </a:cubicBezTo>
                  <a:cubicBezTo>
                    <a:pt x="2261870" y="1150620"/>
                    <a:pt x="2227580" y="1154430"/>
                    <a:pt x="2165350" y="1158240"/>
                  </a:cubicBezTo>
                  <a:cubicBezTo>
                    <a:pt x="2051050" y="1167130"/>
                    <a:pt x="1814830" y="1178560"/>
                    <a:pt x="1667510" y="1164590"/>
                  </a:cubicBezTo>
                  <a:cubicBezTo>
                    <a:pt x="1548130" y="1153160"/>
                    <a:pt x="1403350" y="1127760"/>
                    <a:pt x="1346200" y="1101090"/>
                  </a:cubicBezTo>
                  <a:cubicBezTo>
                    <a:pt x="1322070" y="1090930"/>
                    <a:pt x="1309370" y="1080770"/>
                    <a:pt x="1300480" y="1066800"/>
                  </a:cubicBezTo>
                  <a:cubicBezTo>
                    <a:pt x="1291590" y="1052830"/>
                    <a:pt x="1290320" y="1032510"/>
                    <a:pt x="1291590" y="1018540"/>
                  </a:cubicBezTo>
                  <a:cubicBezTo>
                    <a:pt x="1292860" y="1007110"/>
                    <a:pt x="1299210" y="996950"/>
                    <a:pt x="1305560" y="989330"/>
                  </a:cubicBezTo>
                  <a:cubicBezTo>
                    <a:pt x="1311910" y="980440"/>
                    <a:pt x="1320800" y="972820"/>
                    <a:pt x="1330960" y="969010"/>
                  </a:cubicBezTo>
                  <a:cubicBezTo>
                    <a:pt x="1344930" y="963930"/>
                    <a:pt x="1353820" y="963930"/>
                    <a:pt x="1379220" y="966470"/>
                  </a:cubicBezTo>
                  <a:cubicBezTo>
                    <a:pt x="1484630" y="976630"/>
                    <a:pt x="1968500" y="1132840"/>
                    <a:pt x="2164080" y="1178560"/>
                  </a:cubicBezTo>
                  <a:cubicBezTo>
                    <a:pt x="2278380" y="1205230"/>
                    <a:pt x="2345690" y="1217930"/>
                    <a:pt x="2440940" y="1233170"/>
                  </a:cubicBezTo>
                  <a:cubicBezTo>
                    <a:pt x="2541270" y="1249680"/>
                    <a:pt x="2706370" y="1254760"/>
                    <a:pt x="2750820" y="1271270"/>
                  </a:cubicBezTo>
                  <a:cubicBezTo>
                    <a:pt x="2764790" y="1276350"/>
                    <a:pt x="2769870" y="1278890"/>
                    <a:pt x="2776220" y="1287780"/>
                  </a:cubicBezTo>
                  <a:cubicBezTo>
                    <a:pt x="2785110" y="1297940"/>
                    <a:pt x="2792730" y="1315720"/>
                    <a:pt x="2792730" y="1329690"/>
                  </a:cubicBezTo>
                  <a:cubicBezTo>
                    <a:pt x="2792730" y="1342390"/>
                    <a:pt x="2785110" y="1361440"/>
                    <a:pt x="2777490" y="1371600"/>
                  </a:cubicBezTo>
                  <a:cubicBezTo>
                    <a:pt x="2771140" y="1379220"/>
                    <a:pt x="2766060" y="1384300"/>
                    <a:pt x="2753360" y="1388110"/>
                  </a:cubicBezTo>
                  <a:cubicBezTo>
                    <a:pt x="2727960" y="1398270"/>
                    <a:pt x="2673350" y="1402080"/>
                    <a:pt x="2620010" y="1397000"/>
                  </a:cubicBezTo>
                  <a:cubicBezTo>
                    <a:pt x="2532380" y="1390650"/>
                    <a:pt x="2410460" y="1355090"/>
                    <a:pt x="2286000" y="1323340"/>
                  </a:cubicBezTo>
                  <a:cubicBezTo>
                    <a:pt x="2123440" y="1282700"/>
                    <a:pt x="1866900" y="1197610"/>
                    <a:pt x="1727200" y="1165860"/>
                  </a:cubicBezTo>
                  <a:cubicBezTo>
                    <a:pt x="1644650" y="1148080"/>
                    <a:pt x="1567180" y="1150620"/>
                    <a:pt x="1527810" y="1132840"/>
                  </a:cubicBezTo>
                  <a:cubicBezTo>
                    <a:pt x="1507490" y="1125220"/>
                    <a:pt x="1496060" y="1116330"/>
                    <a:pt x="1488440" y="1102360"/>
                  </a:cubicBezTo>
                  <a:cubicBezTo>
                    <a:pt x="1479550" y="1089660"/>
                    <a:pt x="1475740" y="1069340"/>
                    <a:pt x="1478280" y="1054100"/>
                  </a:cubicBezTo>
                  <a:cubicBezTo>
                    <a:pt x="1480820" y="1038860"/>
                    <a:pt x="1490980" y="1019810"/>
                    <a:pt x="1503680" y="1010920"/>
                  </a:cubicBezTo>
                  <a:cubicBezTo>
                    <a:pt x="1516380" y="1000760"/>
                    <a:pt x="1527810" y="995680"/>
                    <a:pt x="1551940" y="994410"/>
                  </a:cubicBezTo>
                  <a:cubicBezTo>
                    <a:pt x="1623060" y="991870"/>
                    <a:pt x="1871980" y="1080770"/>
                    <a:pt x="1981200" y="1102360"/>
                  </a:cubicBezTo>
                  <a:cubicBezTo>
                    <a:pt x="2045970" y="1113790"/>
                    <a:pt x="2087880" y="1108710"/>
                    <a:pt x="2138680" y="1122680"/>
                  </a:cubicBezTo>
                  <a:cubicBezTo>
                    <a:pt x="2192020" y="1136650"/>
                    <a:pt x="2289810" y="1160780"/>
                    <a:pt x="2294890" y="1189990"/>
                  </a:cubicBezTo>
                  <a:cubicBezTo>
                    <a:pt x="2299970" y="1216660"/>
                    <a:pt x="2244090" y="1264920"/>
                    <a:pt x="2184400" y="1289050"/>
                  </a:cubicBezTo>
                  <a:cubicBezTo>
                    <a:pt x="2056130" y="1341120"/>
                    <a:pt x="1624330" y="1315720"/>
                    <a:pt x="1478280" y="1313180"/>
                  </a:cubicBezTo>
                  <a:cubicBezTo>
                    <a:pt x="1412240" y="1310640"/>
                    <a:pt x="1381760" y="1311910"/>
                    <a:pt x="1334770" y="1301750"/>
                  </a:cubicBezTo>
                  <a:cubicBezTo>
                    <a:pt x="1287780" y="1290320"/>
                    <a:pt x="1238250" y="1259840"/>
                    <a:pt x="1197610" y="1248410"/>
                  </a:cubicBezTo>
                  <a:cubicBezTo>
                    <a:pt x="1165860" y="1239520"/>
                    <a:pt x="1134110" y="1245870"/>
                    <a:pt x="1112520" y="1234440"/>
                  </a:cubicBezTo>
                  <a:cubicBezTo>
                    <a:pt x="1096010" y="1225550"/>
                    <a:pt x="1082040" y="1209040"/>
                    <a:pt x="1075690" y="1193800"/>
                  </a:cubicBezTo>
                  <a:cubicBezTo>
                    <a:pt x="1069340" y="1177290"/>
                    <a:pt x="1068070" y="1154430"/>
                    <a:pt x="1074420" y="1137920"/>
                  </a:cubicBezTo>
                  <a:cubicBezTo>
                    <a:pt x="1080770" y="1122680"/>
                    <a:pt x="1097280" y="1104900"/>
                    <a:pt x="1109980" y="1096010"/>
                  </a:cubicBezTo>
                  <a:cubicBezTo>
                    <a:pt x="1121410" y="1089660"/>
                    <a:pt x="1127760" y="1089660"/>
                    <a:pt x="1146810" y="1087120"/>
                  </a:cubicBezTo>
                  <a:cubicBezTo>
                    <a:pt x="1197610" y="1079500"/>
                    <a:pt x="1341120" y="1074420"/>
                    <a:pt x="1442720" y="1084580"/>
                  </a:cubicBezTo>
                  <a:cubicBezTo>
                    <a:pt x="1549400" y="1096010"/>
                    <a:pt x="1695450" y="1145540"/>
                    <a:pt x="1771650" y="1156970"/>
                  </a:cubicBezTo>
                  <a:cubicBezTo>
                    <a:pt x="1812290" y="1162050"/>
                    <a:pt x="1840230" y="1153160"/>
                    <a:pt x="1864360" y="1162050"/>
                  </a:cubicBezTo>
                  <a:cubicBezTo>
                    <a:pt x="1883410" y="1169670"/>
                    <a:pt x="1899920" y="1181100"/>
                    <a:pt x="1908810" y="1196340"/>
                  </a:cubicBezTo>
                  <a:cubicBezTo>
                    <a:pt x="1917700" y="1211580"/>
                    <a:pt x="1921510" y="1234440"/>
                    <a:pt x="1917700" y="1250950"/>
                  </a:cubicBezTo>
                  <a:cubicBezTo>
                    <a:pt x="1915160" y="1268730"/>
                    <a:pt x="1902460" y="1287780"/>
                    <a:pt x="1889760" y="1297940"/>
                  </a:cubicBezTo>
                  <a:cubicBezTo>
                    <a:pt x="1875790" y="1309370"/>
                    <a:pt x="1856740" y="1314450"/>
                    <a:pt x="1836420" y="1314450"/>
                  </a:cubicBezTo>
                  <a:cubicBezTo>
                    <a:pt x="1808480" y="1315720"/>
                    <a:pt x="1770380" y="1306830"/>
                    <a:pt x="1737360" y="1289050"/>
                  </a:cubicBezTo>
                  <a:cubicBezTo>
                    <a:pt x="1691640" y="1264920"/>
                    <a:pt x="1593850" y="1203960"/>
                    <a:pt x="1595120" y="1165860"/>
                  </a:cubicBezTo>
                  <a:cubicBezTo>
                    <a:pt x="1595120" y="1131570"/>
                    <a:pt x="1673860" y="1089660"/>
                    <a:pt x="1711960" y="1071880"/>
                  </a:cubicBezTo>
                  <a:cubicBezTo>
                    <a:pt x="1742440" y="1057910"/>
                    <a:pt x="1752600" y="1059180"/>
                    <a:pt x="1803400" y="1054100"/>
                  </a:cubicBezTo>
                  <a:cubicBezTo>
                    <a:pt x="2047240" y="1029970"/>
                    <a:pt x="3787140" y="1018540"/>
                    <a:pt x="3957320" y="1038860"/>
                  </a:cubicBezTo>
                  <a:cubicBezTo>
                    <a:pt x="3980180" y="1041400"/>
                    <a:pt x="3983990" y="1042670"/>
                    <a:pt x="3995420" y="1047750"/>
                  </a:cubicBezTo>
                  <a:cubicBezTo>
                    <a:pt x="4006850" y="1054100"/>
                    <a:pt x="4018280" y="1064260"/>
                    <a:pt x="4025900" y="1074420"/>
                  </a:cubicBezTo>
                  <a:cubicBezTo>
                    <a:pt x="4033520" y="1085850"/>
                    <a:pt x="4038600" y="1099820"/>
                    <a:pt x="4039870" y="1112520"/>
                  </a:cubicBezTo>
                  <a:cubicBezTo>
                    <a:pt x="4042410" y="1125220"/>
                    <a:pt x="4039870" y="1140460"/>
                    <a:pt x="4034790" y="1151890"/>
                  </a:cubicBezTo>
                  <a:cubicBezTo>
                    <a:pt x="4030980" y="1164590"/>
                    <a:pt x="4023360" y="1176020"/>
                    <a:pt x="4011930" y="1184910"/>
                  </a:cubicBezTo>
                  <a:cubicBezTo>
                    <a:pt x="3999230" y="1196340"/>
                    <a:pt x="3966210" y="1191260"/>
                    <a:pt x="3957320" y="1206500"/>
                  </a:cubicBezTo>
                  <a:cubicBezTo>
                    <a:pt x="3944620" y="1225550"/>
                    <a:pt x="3975100" y="1275080"/>
                    <a:pt x="3961130" y="1304290"/>
                  </a:cubicBezTo>
                  <a:cubicBezTo>
                    <a:pt x="3945890" y="1342390"/>
                    <a:pt x="3887470" y="1379220"/>
                    <a:pt x="3844290" y="1403350"/>
                  </a:cubicBezTo>
                  <a:cubicBezTo>
                    <a:pt x="3803650" y="1424940"/>
                    <a:pt x="3766820" y="1436370"/>
                    <a:pt x="3712210" y="1445260"/>
                  </a:cubicBezTo>
                  <a:cubicBezTo>
                    <a:pt x="3627120" y="1459230"/>
                    <a:pt x="3463290" y="1455420"/>
                    <a:pt x="3378200" y="1451610"/>
                  </a:cubicBezTo>
                  <a:cubicBezTo>
                    <a:pt x="3324860" y="1449070"/>
                    <a:pt x="3289300" y="1446530"/>
                    <a:pt x="3249930" y="1436370"/>
                  </a:cubicBezTo>
                  <a:cubicBezTo>
                    <a:pt x="3216910" y="1427480"/>
                    <a:pt x="3196590" y="1408430"/>
                    <a:pt x="3158490" y="1398270"/>
                  </a:cubicBezTo>
                  <a:cubicBezTo>
                    <a:pt x="3103880" y="1383030"/>
                    <a:pt x="3032760" y="1383030"/>
                    <a:pt x="2947670" y="1363980"/>
                  </a:cubicBezTo>
                  <a:cubicBezTo>
                    <a:pt x="2816860" y="1337310"/>
                    <a:pt x="2593340" y="1258570"/>
                    <a:pt x="2453640" y="1231900"/>
                  </a:cubicBezTo>
                  <a:cubicBezTo>
                    <a:pt x="2355850" y="1212850"/>
                    <a:pt x="2241550" y="1217930"/>
                    <a:pt x="2197100" y="1202690"/>
                  </a:cubicBezTo>
                  <a:cubicBezTo>
                    <a:pt x="2179320" y="1196340"/>
                    <a:pt x="2172970" y="1192530"/>
                    <a:pt x="2164080" y="1181100"/>
                  </a:cubicBezTo>
                  <a:cubicBezTo>
                    <a:pt x="2152650" y="1168400"/>
                    <a:pt x="2142490" y="1144270"/>
                    <a:pt x="2139950" y="1127760"/>
                  </a:cubicBezTo>
                  <a:cubicBezTo>
                    <a:pt x="2138680" y="1113790"/>
                    <a:pt x="2141220" y="1101090"/>
                    <a:pt x="2148840" y="1088390"/>
                  </a:cubicBezTo>
                  <a:cubicBezTo>
                    <a:pt x="2156460" y="1073150"/>
                    <a:pt x="2170430" y="1059180"/>
                    <a:pt x="2190750" y="1047750"/>
                  </a:cubicBezTo>
                  <a:cubicBezTo>
                    <a:pt x="2222500" y="1029970"/>
                    <a:pt x="2264410" y="1019810"/>
                    <a:pt x="2327910" y="1007110"/>
                  </a:cubicBezTo>
                  <a:cubicBezTo>
                    <a:pt x="2458720" y="980440"/>
                    <a:pt x="2768600" y="947420"/>
                    <a:pt x="2947670" y="935990"/>
                  </a:cubicBezTo>
                  <a:cubicBezTo>
                    <a:pt x="3083560" y="927100"/>
                    <a:pt x="3209290" y="916940"/>
                    <a:pt x="3307080" y="929640"/>
                  </a:cubicBezTo>
                  <a:cubicBezTo>
                    <a:pt x="3379470" y="938530"/>
                    <a:pt x="3421380" y="953770"/>
                    <a:pt x="3488690" y="977900"/>
                  </a:cubicBezTo>
                  <a:cubicBezTo>
                    <a:pt x="3577590" y="1010920"/>
                    <a:pt x="3735070" y="1071880"/>
                    <a:pt x="3787140" y="1117600"/>
                  </a:cubicBezTo>
                  <a:cubicBezTo>
                    <a:pt x="3812540" y="1140460"/>
                    <a:pt x="3825240" y="1159510"/>
                    <a:pt x="3829050" y="1183640"/>
                  </a:cubicBezTo>
                  <a:cubicBezTo>
                    <a:pt x="3832860" y="1209040"/>
                    <a:pt x="3826510" y="1245870"/>
                    <a:pt x="3808730" y="1270000"/>
                  </a:cubicBezTo>
                  <a:cubicBezTo>
                    <a:pt x="3785870" y="1299210"/>
                    <a:pt x="3746500" y="1319530"/>
                    <a:pt x="3691890" y="1333500"/>
                  </a:cubicBezTo>
                  <a:cubicBezTo>
                    <a:pt x="3592830" y="1358900"/>
                    <a:pt x="3345180" y="1348740"/>
                    <a:pt x="3241040" y="1337310"/>
                  </a:cubicBezTo>
                  <a:cubicBezTo>
                    <a:pt x="3185160" y="1330960"/>
                    <a:pt x="3169920" y="1322070"/>
                    <a:pt x="3112770" y="1308100"/>
                  </a:cubicBezTo>
                  <a:cubicBezTo>
                    <a:pt x="2994660" y="1278890"/>
                    <a:pt x="2720340" y="1215390"/>
                    <a:pt x="2573020" y="1159510"/>
                  </a:cubicBezTo>
                  <a:cubicBezTo>
                    <a:pt x="2465070" y="1120140"/>
                    <a:pt x="2411730" y="1088390"/>
                    <a:pt x="2302510" y="1029970"/>
                  </a:cubicBezTo>
                  <a:cubicBezTo>
                    <a:pt x="2125980" y="934720"/>
                    <a:pt x="1757680" y="741680"/>
                    <a:pt x="1629410" y="623570"/>
                  </a:cubicBezTo>
                  <a:cubicBezTo>
                    <a:pt x="1562100" y="561340"/>
                    <a:pt x="1532890" y="511810"/>
                    <a:pt x="1504950" y="453390"/>
                  </a:cubicBezTo>
                  <a:cubicBezTo>
                    <a:pt x="1480820" y="398780"/>
                    <a:pt x="1463040" y="339090"/>
                    <a:pt x="1466850" y="287020"/>
                  </a:cubicBezTo>
                  <a:cubicBezTo>
                    <a:pt x="1470660" y="238760"/>
                    <a:pt x="1487170" y="189230"/>
                    <a:pt x="1518920" y="151130"/>
                  </a:cubicBezTo>
                  <a:cubicBezTo>
                    <a:pt x="1557020" y="105410"/>
                    <a:pt x="1644650" y="69850"/>
                    <a:pt x="1695450" y="45720"/>
                  </a:cubicBezTo>
                  <a:cubicBezTo>
                    <a:pt x="1732280" y="27940"/>
                    <a:pt x="1753870" y="17780"/>
                    <a:pt x="1793240" y="10160"/>
                  </a:cubicBezTo>
                  <a:cubicBezTo>
                    <a:pt x="1849120" y="0"/>
                    <a:pt x="1918970" y="2540"/>
                    <a:pt x="1998980" y="5080"/>
                  </a:cubicBezTo>
                  <a:cubicBezTo>
                    <a:pt x="2110740" y="10160"/>
                    <a:pt x="2268220" y="38100"/>
                    <a:pt x="2399030" y="45720"/>
                  </a:cubicBezTo>
                  <a:cubicBezTo>
                    <a:pt x="2524760" y="53340"/>
                    <a:pt x="2701290" y="33020"/>
                    <a:pt x="2771140" y="50800"/>
                  </a:cubicBezTo>
                  <a:cubicBezTo>
                    <a:pt x="2802890" y="58420"/>
                    <a:pt x="2821940" y="68580"/>
                    <a:pt x="2833370" y="83820"/>
                  </a:cubicBezTo>
                  <a:cubicBezTo>
                    <a:pt x="2843530" y="96520"/>
                    <a:pt x="2847340" y="114300"/>
                    <a:pt x="2846070" y="129540"/>
                  </a:cubicBezTo>
                  <a:cubicBezTo>
                    <a:pt x="2844800" y="144780"/>
                    <a:pt x="2839720" y="162560"/>
                    <a:pt x="2828290" y="173990"/>
                  </a:cubicBezTo>
                  <a:cubicBezTo>
                    <a:pt x="2814320" y="187960"/>
                    <a:pt x="2782570" y="200660"/>
                    <a:pt x="2763520" y="199390"/>
                  </a:cubicBezTo>
                  <a:cubicBezTo>
                    <a:pt x="2747010" y="199390"/>
                    <a:pt x="2730500" y="191770"/>
                    <a:pt x="2720340" y="179070"/>
                  </a:cubicBezTo>
                  <a:cubicBezTo>
                    <a:pt x="2706370" y="165100"/>
                    <a:pt x="2696210" y="132080"/>
                    <a:pt x="2697480" y="113030"/>
                  </a:cubicBezTo>
                  <a:cubicBezTo>
                    <a:pt x="2698750" y="97790"/>
                    <a:pt x="2707640" y="81280"/>
                    <a:pt x="2720340" y="71120"/>
                  </a:cubicBezTo>
                  <a:cubicBezTo>
                    <a:pt x="2735580" y="58420"/>
                    <a:pt x="2768600" y="49530"/>
                    <a:pt x="2787650" y="52070"/>
                  </a:cubicBezTo>
                  <a:cubicBezTo>
                    <a:pt x="2804160" y="54610"/>
                    <a:pt x="2819400" y="66040"/>
                    <a:pt x="2828290" y="77470"/>
                  </a:cubicBezTo>
                  <a:cubicBezTo>
                    <a:pt x="2838450" y="88900"/>
                    <a:pt x="2844800" y="106680"/>
                    <a:pt x="2846070" y="121920"/>
                  </a:cubicBezTo>
                  <a:cubicBezTo>
                    <a:pt x="2847340" y="137160"/>
                    <a:pt x="2843530" y="154940"/>
                    <a:pt x="2833370" y="167640"/>
                  </a:cubicBezTo>
                  <a:cubicBezTo>
                    <a:pt x="2820670" y="182880"/>
                    <a:pt x="2802890" y="193040"/>
                    <a:pt x="2771140" y="200660"/>
                  </a:cubicBezTo>
                  <a:cubicBezTo>
                    <a:pt x="2684780" y="220980"/>
                    <a:pt x="2395220" y="208280"/>
                    <a:pt x="2268220" y="198120"/>
                  </a:cubicBezTo>
                  <a:cubicBezTo>
                    <a:pt x="2189480" y="191770"/>
                    <a:pt x="2148840" y="172720"/>
                    <a:pt x="2080260" y="167640"/>
                  </a:cubicBezTo>
                  <a:cubicBezTo>
                    <a:pt x="1993900" y="162560"/>
                    <a:pt x="1861820" y="154940"/>
                    <a:pt x="1793240" y="173990"/>
                  </a:cubicBezTo>
                  <a:cubicBezTo>
                    <a:pt x="1750060" y="186690"/>
                    <a:pt x="1722120" y="210820"/>
                    <a:pt x="1694180" y="234950"/>
                  </a:cubicBezTo>
                  <a:cubicBezTo>
                    <a:pt x="1667510" y="256540"/>
                    <a:pt x="1634490" y="283210"/>
                    <a:pt x="1626870" y="312420"/>
                  </a:cubicBezTo>
                  <a:cubicBezTo>
                    <a:pt x="1619250" y="341630"/>
                    <a:pt x="1633220" y="377190"/>
                    <a:pt x="1647190" y="407670"/>
                  </a:cubicBezTo>
                  <a:cubicBezTo>
                    <a:pt x="1661160" y="440690"/>
                    <a:pt x="1675130" y="464820"/>
                    <a:pt x="1715770" y="501650"/>
                  </a:cubicBezTo>
                  <a:cubicBezTo>
                    <a:pt x="1819910" y="595630"/>
                    <a:pt x="2189480" y="797560"/>
                    <a:pt x="2368550" y="889000"/>
                  </a:cubicBezTo>
                  <a:cubicBezTo>
                    <a:pt x="2486660" y="951230"/>
                    <a:pt x="2583180" y="998220"/>
                    <a:pt x="2674620" y="1024890"/>
                  </a:cubicBezTo>
                  <a:cubicBezTo>
                    <a:pt x="2741930" y="1045210"/>
                    <a:pt x="2805430" y="1040130"/>
                    <a:pt x="2857500" y="1055370"/>
                  </a:cubicBezTo>
                  <a:cubicBezTo>
                    <a:pt x="2899410" y="1066800"/>
                    <a:pt x="2921000" y="1084580"/>
                    <a:pt x="2967990" y="1099820"/>
                  </a:cubicBezTo>
                  <a:cubicBezTo>
                    <a:pt x="3041650" y="1125220"/>
                    <a:pt x="3163570" y="1163320"/>
                    <a:pt x="3267710" y="1176020"/>
                  </a:cubicBezTo>
                  <a:cubicBezTo>
                    <a:pt x="3374390" y="1188720"/>
                    <a:pt x="3522980" y="1181100"/>
                    <a:pt x="3601720" y="1173480"/>
                  </a:cubicBezTo>
                  <a:cubicBezTo>
                    <a:pt x="3644900" y="1168400"/>
                    <a:pt x="3688080" y="1140460"/>
                    <a:pt x="3702050" y="1154430"/>
                  </a:cubicBezTo>
                  <a:cubicBezTo>
                    <a:pt x="3714750" y="1167130"/>
                    <a:pt x="3708400" y="1233170"/>
                    <a:pt x="3688080" y="1244600"/>
                  </a:cubicBezTo>
                  <a:cubicBezTo>
                    <a:pt x="3652520" y="1262380"/>
                    <a:pt x="3520440" y="1158240"/>
                    <a:pt x="3442970" y="1131570"/>
                  </a:cubicBezTo>
                  <a:cubicBezTo>
                    <a:pt x="3376930" y="1108710"/>
                    <a:pt x="3329940" y="1094740"/>
                    <a:pt x="3252470" y="1084580"/>
                  </a:cubicBezTo>
                  <a:cubicBezTo>
                    <a:pt x="3133090" y="1070610"/>
                    <a:pt x="2941320" y="1073150"/>
                    <a:pt x="2791460" y="1085850"/>
                  </a:cubicBezTo>
                  <a:cubicBezTo>
                    <a:pt x="2646680" y="1099820"/>
                    <a:pt x="2472690" y="1137920"/>
                    <a:pt x="2367280" y="1162050"/>
                  </a:cubicBezTo>
                  <a:cubicBezTo>
                    <a:pt x="2303780" y="1177290"/>
                    <a:pt x="2254250" y="1209040"/>
                    <a:pt x="2216150" y="1206500"/>
                  </a:cubicBezTo>
                  <a:cubicBezTo>
                    <a:pt x="2194560" y="1205230"/>
                    <a:pt x="2176780" y="1195070"/>
                    <a:pt x="2164080" y="1181100"/>
                  </a:cubicBezTo>
                  <a:cubicBezTo>
                    <a:pt x="2151380" y="1168400"/>
                    <a:pt x="2141220" y="1145540"/>
                    <a:pt x="2139950" y="1127760"/>
                  </a:cubicBezTo>
                  <a:cubicBezTo>
                    <a:pt x="2139950" y="1108710"/>
                    <a:pt x="2147570" y="1085850"/>
                    <a:pt x="2159000" y="1071880"/>
                  </a:cubicBezTo>
                  <a:cubicBezTo>
                    <a:pt x="2170430" y="1057910"/>
                    <a:pt x="2192020" y="1046480"/>
                    <a:pt x="2209800" y="1042670"/>
                  </a:cubicBezTo>
                  <a:cubicBezTo>
                    <a:pt x="2227580" y="1037590"/>
                    <a:pt x="2242820" y="1041400"/>
                    <a:pt x="2266950" y="1043940"/>
                  </a:cubicBezTo>
                  <a:cubicBezTo>
                    <a:pt x="2311400" y="1046480"/>
                    <a:pt x="2374900" y="1050290"/>
                    <a:pt x="2452370" y="1065530"/>
                  </a:cubicBezTo>
                  <a:cubicBezTo>
                    <a:pt x="2590800" y="1092200"/>
                    <a:pt x="2854960" y="1176020"/>
                    <a:pt x="3023870" y="1216660"/>
                  </a:cubicBezTo>
                  <a:cubicBezTo>
                    <a:pt x="3154680" y="1247140"/>
                    <a:pt x="3260090" y="1280160"/>
                    <a:pt x="3378200" y="1291590"/>
                  </a:cubicBezTo>
                  <a:cubicBezTo>
                    <a:pt x="3493770" y="1301750"/>
                    <a:pt x="3653790" y="1299210"/>
                    <a:pt x="3724910" y="1282700"/>
                  </a:cubicBezTo>
                  <a:cubicBezTo>
                    <a:pt x="3757930" y="1273810"/>
                    <a:pt x="3769360" y="1268730"/>
                    <a:pt x="3794760" y="1247140"/>
                  </a:cubicBezTo>
                  <a:cubicBezTo>
                    <a:pt x="3841750" y="1209040"/>
                    <a:pt x="3912870" y="1050290"/>
                    <a:pt x="3957320" y="1038860"/>
                  </a:cubicBezTo>
                  <a:cubicBezTo>
                    <a:pt x="3977640" y="1032510"/>
                    <a:pt x="3999230" y="1047750"/>
                    <a:pt x="4011930" y="1059180"/>
                  </a:cubicBezTo>
                  <a:cubicBezTo>
                    <a:pt x="4025900" y="1071880"/>
                    <a:pt x="4037330" y="1096010"/>
                    <a:pt x="4039870" y="1112520"/>
                  </a:cubicBezTo>
                  <a:cubicBezTo>
                    <a:pt x="4042410" y="1126490"/>
                    <a:pt x="4041140" y="1139190"/>
                    <a:pt x="4034790" y="1151890"/>
                  </a:cubicBezTo>
                  <a:cubicBezTo>
                    <a:pt x="4028440" y="1168400"/>
                    <a:pt x="4010660" y="1187450"/>
                    <a:pt x="3995420" y="1196340"/>
                  </a:cubicBezTo>
                  <a:cubicBezTo>
                    <a:pt x="3983990" y="1203960"/>
                    <a:pt x="3980180" y="1203960"/>
                    <a:pt x="3957320" y="1206500"/>
                  </a:cubicBezTo>
                  <a:cubicBezTo>
                    <a:pt x="3812540" y="1223010"/>
                    <a:pt x="2741930" y="1186180"/>
                    <a:pt x="2334260" y="1192530"/>
                  </a:cubicBezTo>
                  <a:cubicBezTo>
                    <a:pt x="2086610" y="1196340"/>
                    <a:pt x="1809750" y="1267460"/>
                    <a:pt x="1739900" y="1216660"/>
                  </a:cubicBezTo>
                  <a:cubicBezTo>
                    <a:pt x="1711960" y="1196340"/>
                    <a:pt x="1704340" y="1141730"/>
                    <a:pt x="1715770" y="1129030"/>
                  </a:cubicBezTo>
                  <a:cubicBezTo>
                    <a:pt x="1732280" y="1112520"/>
                    <a:pt x="1831340" y="1145540"/>
                    <a:pt x="1864360" y="1162050"/>
                  </a:cubicBezTo>
                  <a:cubicBezTo>
                    <a:pt x="1884680" y="1172210"/>
                    <a:pt x="1899920" y="1181100"/>
                    <a:pt x="1908810" y="1196340"/>
                  </a:cubicBezTo>
                  <a:cubicBezTo>
                    <a:pt x="1917700" y="1215390"/>
                    <a:pt x="1921510" y="1249680"/>
                    <a:pt x="1912620" y="1268730"/>
                  </a:cubicBezTo>
                  <a:cubicBezTo>
                    <a:pt x="1903730" y="1289050"/>
                    <a:pt x="1878330" y="1305560"/>
                    <a:pt x="1855470" y="1313180"/>
                  </a:cubicBezTo>
                  <a:cubicBezTo>
                    <a:pt x="1826260" y="1322070"/>
                    <a:pt x="1794510" y="1315720"/>
                    <a:pt x="1750060" y="1309370"/>
                  </a:cubicBezTo>
                  <a:cubicBezTo>
                    <a:pt x="1673860" y="1299210"/>
                    <a:pt x="1545590" y="1248410"/>
                    <a:pt x="1441450" y="1236980"/>
                  </a:cubicBezTo>
                  <a:cubicBezTo>
                    <a:pt x="1338580" y="1225550"/>
                    <a:pt x="1186180" y="1257300"/>
                    <a:pt x="1130300" y="1240790"/>
                  </a:cubicBezTo>
                  <a:cubicBezTo>
                    <a:pt x="1106170" y="1233170"/>
                    <a:pt x="1094740" y="1224280"/>
                    <a:pt x="1084580" y="1210310"/>
                  </a:cubicBezTo>
                  <a:cubicBezTo>
                    <a:pt x="1074420" y="1196340"/>
                    <a:pt x="1068070" y="1173480"/>
                    <a:pt x="1070610" y="1156970"/>
                  </a:cubicBezTo>
                  <a:cubicBezTo>
                    <a:pt x="1071880" y="1139190"/>
                    <a:pt x="1082040" y="1118870"/>
                    <a:pt x="1094740" y="1107440"/>
                  </a:cubicBezTo>
                  <a:cubicBezTo>
                    <a:pt x="1107440" y="1096010"/>
                    <a:pt x="1125220" y="1088390"/>
                    <a:pt x="1146810" y="1087120"/>
                  </a:cubicBezTo>
                  <a:cubicBezTo>
                    <a:pt x="1178560" y="1084580"/>
                    <a:pt x="1235710" y="1103630"/>
                    <a:pt x="1273810" y="1115060"/>
                  </a:cubicBezTo>
                  <a:cubicBezTo>
                    <a:pt x="1305560" y="1125220"/>
                    <a:pt x="1327150" y="1143000"/>
                    <a:pt x="1358900" y="1151890"/>
                  </a:cubicBezTo>
                  <a:cubicBezTo>
                    <a:pt x="1394460" y="1160780"/>
                    <a:pt x="1421130" y="1159510"/>
                    <a:pt x="1478280" y="1162050"/>
                  </a:cubicBezTo>
                  <a:cubicBezTo>
                    <a:pt x="1617980" y="1168400"/>
                    <a:pt x="2184400" y="1111250"/>
                    <a:pt x="2205990" y="1162050"/>
                  </a:cubicBezTo>
                  <a:cubicBezTo>
                    <a:pt x="2213610" y="1182370"/>
                    <a:pt x="2160270" y="1233170"/>
                    <a:pt x="2124710" y="1247140"/>
                  </a:cubicBezTo>
                  <a:cubicBezTo>
                    <a:pt x="2080260" y="1262380"/>
                    <a:pt x="2023110" y="1239520"/>
                    <a:pt x="1953260" y="1228090"/>
                  </a:cubicBezTo>
                  <a:cubicBezTo>
                    <a:pt x="1838960" y="1209040"/>
                    <a:pt x="1572260" y="1164590"/>
                    <a:pt x="1512570" y="1126490"/>
                  </a:cubicBezTo>
                  <a:cubicBezTo>
                    <a:pt x="1492250" y="1113790"/>
                    <a:pt x="1484630" y="1103630"/>
                    <a:pt x="1480820" y="1087120"/>
                  </a:cubicBezTo>
                  <a:cubicBezTo>
                    <a:pt x="1475740" y="1069340"/>
                    <a:pt x="1482090" y="1037590"/>
                    <a:pt x="1492250" y="1022350"/>
                  </a:cubicBezTo>
                  <a:cubicBezTo>
                    <a:pt x="1501140" y="1009650"/>
                    <a:pt x="1517650" y="1000760"/>
                    <a:pt x="1534160" y="995680"/>
                  </a:cubicBezTo>
                  <a:cubicBezTo>
                    <a:pt x="1553210" y="991870"/>
                    <a:pt x="1574800" y="996950"/>
                    <a:pt x="1598930" y="999490"/>
                  </a:cubicBezTo>
                  <a:cubicBezTo>
                    <a:pt x="1630680" y="1003300"/>
                    <a:pt x="1672590" y="1008380"/>
                    <a:pt x="1710690" y="1019810"/>
                  </a:cubicBezTo>
                  <a:cubicBezTo>
                    <a:pt x="1751330" y="1031240"/>
                    <a:pt x="1779270" y="1052830"/>
                    <a:pt x="1835150" y="1071880"/>
                  </a:cubicBezTo>
                  <a:cubicBezTo>
                    <a:pt x="1941830" y="1108710"/>
                    <a:pt x="2170430" y="1169670"/>
                    <a:pt x="2312670" y="1203960"/>
                  </a:cubicBezTo>
                  <a:cubicBezTo>
                    <a:pt x="2425700" y="1231900"/>
                    <a:pt x="2537460" y="1258570"/>
                    <a:pt x="2618740" y="1267460"/>
                  </a:cubicBezTo>
                  <a:cubicBezTo>
                    <a:pt x="2672080" y="1273810"/>
                    <a:pt x="2725420" y="1262380"/>
                    <a:pt x="2750820" y="1271270"/>
                  </a:cubicBezTo>
                  <a:cubicBezTo>
                    <a:pt x="2763520" y="1275080"/>
                    <a:pt x="2769870" y="1278890"/>
                    <a:pt x="2776220" y="1287780"/>
                  </a:cubicBezTo>
                  <a:cubicBezTo>
                    <a:pt x="2785110" y="1297940"/>
                    <a:pt x="2792730" y="1315720"/>
                    <a:pt x="2792730" y="1329690"/>
                  </a:cubicBezTo>
                  <a:cubicBezTo>
                    <a:pt x="2792730" y="1342390"/>
                    <a:pt x="2787650" y="1360170"/>
                    <a:pt x="2777490" y="1371600"/>
                  </a:cubicBezTo>
                  <a:cubicBezTo>
                    <a:pt x="2768600" y="1381760"/>
                    <a:pt x="2759710" y="1388110"/>
                    <a:pt x="2739390" y="1393190"/>
                  </a:cubicBezTo>
                  <a:cubicBezTo>
                    <a:pt x="2684780" y="1403350"/>
                    <a:pt x="2520950" y="1369060"/>
                    <a:pt x="2418080" y="1352550"/>
                  </a:cubicBezTo>
                  <a:cubicBezTo>
                    <a:pt x="2320290" y="1336040"/>
                    <a:pt x="2251710" y="1323340"/>
                    <a:pt x="2132330" y="1297940"/>
                  </a:cubicBezTo>
                  <a:cubicBezTo>
                    <a:pt x="1934210" y="1253490"/>
                    <a:pt x="1437640" y="1153160"/>
                    <a:pt x="1338580" y="1096010"/>
                  </a:cubicBezTo>
                  <a:cubicBezTo>
                    <a:pt x="1310640" y="1080770"/>
                    <a:pt x="1299210" y="1069340"/>
                    <a:pt x="1294130" y="1051560"/>
                  </a:cubicBezTo>
                  <a:cubicBezTo>
                    <a:pt x="1287780" y="1033780"/>
                    <a:pt x="1294130" y="1003300"/>
                    <a:pt x="1305560" y="989330"/>
                  </a:cubicBezTo>
                  <a:cubicBezTo>
                    <a:pt x="1316990" y="974090"/>
                    <a:pt x="1336040" y="965200"/>
                    <a:pt x="1363980" y="962660"/>
                  </a:cubicBezTo>
                  <a:cubicBezTo>
                    <a:pt x="1424940" y="957580"/>
                    <a:pt x="1553210" y="1027430"/>
                    <a:pt x="1666240" y="1040130"/>
                  </a:cubicBezTo>
                  <a:cubicBezTo>
                    <a:pt x="1807210" y="1055370"/>
                    <a:pt x="2042160" y="1032510"/>
                    <a:pt x="2147570" y="1023620"/>
                  </a:cubicBezTo>
                  <a:cubicBezTo>
                    <a:pt x="2199640" y="1018540"/>
                    <a:pt x="2216150" y="1019810"/>
                    <a:pt x="2263140" y="1007110"/>
                  </a:cubicBezTo>
                  <a:cubicBezTo>
                    <a:pt x="2346960" y="986790"/>
                    <a:pt x="2588260" y="867410"/>
                    <a:pt x="2599690" y="883920"/>
                  </a:cubicBezTo>
                  <a:cubicBezTo>
                    <a:pt x="2604770" y="891540"/>
                    <a:pt x="2567940" y="939800"/>
                    <a:pt x="2537460" y="952500"/>
                  </a:cubicBezTo>
                  <a:cubicBezTo>
                    <a:pt x="2490470" y="971550"/>
                    <a:pt x="2387600" y="939800"/>
                    <a:pt x="2325370" y="941070"/>
                  </a:cubicBezTo>
                  <a:cubicBezTo>
                    <a:pt x="2274570" y="942340"/>
                    <a:pt x="2256790" y="943610"/>
                    <a:pt x="2189480" y="955040"/>
                  </a:cubicBezTo>
                  <a:cubicBezTo>
                    <a:pt x="1995170" y="985520"/>
                    <a:pt x="1343660" y="1155700"/>
                    <a:pt x="1056640" y="1207770"/>
                  </a:cubicBezTo>
                  <a:cubicBezTo>
                    <a:pt x="882650" y="1239520"/>
                    <a:pt x="782320" y="1256030"/>
                    <a:pt x="635000" y="1266190"/>
                  </a:cubicBezTo>
                  <a:cubicBezTo>
                    <a:pt x="472440" y="1278890"/>
                    <a:pt x="198120" y="1294130"/>
                    <a:pt x="121920" y="1271270"/>
                  </a:cubicBezTo>
                  <a:cubicBezTo>
                    <a:pt x="97790" y="1263650"/>
                    <a:pt x="87630" y="1253490"/>
                    <a:pt x="78740" y="1240790"/>
                  </a:cubicBezTo>
                  <a:cubicBezTo>
                    <a:pt x="71120" y="1231900"/>
                    <a:pt x="67310" y="1219200"/>
                    <a:pt x="66040" y="1207770"/>
                  </a:cubicBezTo>
                  <a:cubicBezTo>
                    <a:pt x="64770" y="1196340"/>
                    <a:pt x="64770" y="1183640"/>
                    <a:pt x="69850" y="1173480"/>
                  </a:cubicBezTo>
                  <a:cubicBezTo>
                    <a:pt x="76200" y="1159510"/>
                    <a:pt x="83820" y="1143000"/>
                    <a:pt x="105410" y="1132840"/>
                  </a:cubicBezTo>
                  <a:cubicBezTo>
                    <a:pt x="172720" y="1102360"/>
                    <a:pt x="450850" y="1136650"/>
                    <a:pt x="603250" y="1126490"/>
                  </a:cubicBezTo>
                  <a:cubicBezTo>
                    <a:pt x="731520" y="1118870"/>
                    <a:pt x="883920" y="1102360"/>
                    <a:pt x="956310" y="1085850"/>
                  </a:cubicBezTo>
                  <a:cubicBezTo>
                    <a:pt x="991870" y="1076960"/>
                    <a:pt x="1009650" y="1057910"/>
                    <a:pt x="1031240" y="1059180"/>
                  </a:cubicBezTo>
                  <a:cubicBezTo>
                    <a:pt x="1046480" y="1059180"/>
                    <a:pt x="1062990" y="1068070"/>
                    <a:pt x="1073150" y="1076960"/>
                  </a:cubicBezTo>
                  <a:cubicBezTo>
                    <a:pt x="1082040" y="1084580"/>
                    <a:pt x="1087120" y="1093470"/>
                    <a:pt x="1089660" y="1103630"/>
                  </a:cubicBezTo>
                  <a:cubicBezTo>
                    <a:pt x="1093470" y="1116330"/>
                    <a:pt x="1094740" y="1136650"/>
                    <a:pt x="1088390" y="1149350"/>
                  </a:cubicBezTo>
                  <a:cubicBezTo>
                    <a:pt x="1080770" y="1165860"/>
                    <a:pt x="1061720" y="1183640"/>
                    <a:pt x="1041400" y="1188720"/>
                  </a:cubicBezTo>
                  <a:cubicBezTo>
                    <a:pt x="1010920" y="1195070"/>
                    <a:pt x="969010" y="1167130"/>
                    <a:pt x="918210" y="1159510"/>
                  </a:cubicBezTo>
                  <a:cubicBezTo>
                    <a:pt x="835660" y="1146810"/>
                    <a:pt x="694690" y="1153160"/>
                    <a:pt x="588010" y="1136650"/>
                  </a:cubicBezTo>
                  <a:cubicBezTo>
                    <a:pt x="485140" y="1121410"/>
                    <a:pt x="332740" y="1089660"/>
                    <a:pt x="290830" y="1066800"/>
                  </a:cubicBezTo>
                  <a:cubicBezTo>
                    <a:pt x="276860" y="1059180"/>
                    <a:pt x="273050" y="1054100"/>
                    <a:pt x="267970" y="1043940"/>
                  </a:cubicBezTo>
                  <a:cubicBezTo>
                    <a:pt x="261620" y="1031240"/>
                    <a:pt x="255270" y="1012190"/>
                    <a:pt x="259080" y="996950"/>
                  </a:cubicBezTo>
                  <a:cubicBezTo>
                    <a:pt x="262890" y="979170"/>
                    <a:pt x="278130" y="956310"/>
                    <a:pt x="297180" y="946150"/>
                  </a:cubicBezTo>
                  <a:cubicBezTo>
                    <a:pt x="321310" y="934720"/>
                    <a:pt x="358140" y="943610"/>
                    <a:pt x="396240" y="946150"/>
                  </a:cubicBezTo>
                  <a:cubicBezTo>
                    <a:pt x="447040" y="951230"/>
                    <a:pt x="521970" y="962660"/>
                    <a:pt x="572770" y="974090"/>
                  </a:cubicBezTo>
                  <a:cubicBezTo>
                    <a:pt x="613410" y="984250"/>
                    <a:pt x="632460" y="996950"/>
                    <a:pt x="679450" y="1009650"/>
                  </a:cubicBezTo>
                  <a:cubicBezTo>
                    <a:pt x="772160" y="1033780"/>
                    <a:pt x="965200" y="1082040"/>
                    <a:pt x="1090930" y="1097280"/>
                  </a:cubicBezTo>
                  <a:cubicBezTo>
                    <a:pt x="1193800" y="1108710"/>
                    <a:pt x="1332230" y="1084580"/>
                    <a:pt x="1377950" y="1104900"/>
                  </a:cubicBezTo>
                  <a:cubicBezTo>
                    <a:pt x="1395730" y="1113790"/>
                    <a:pt x="1402080" y="1125220"/>
                    <a:pt x="1407160" y="1137920"/>
                  </a:cubicBezTo>
                  <a:cubicBezTo>
                    <a:pt x="1412240" y="1151890"/>
                    <a:pt x="1410970" y="1170940"/>
                    <a:pt x="1407160" y="1182370"/>
                  </a:cubicBezTo>
                  <a:cubicBezTo>
                    <a:pt x="1404620" y="1192530"/>
                    <a:pt x="1398270" y="1201420"/>
                    <a:pt x="1390650" y="1207770"/>
                  </a:cubicBezTo>
                  <a:cubicBezTo>
                    <a:pt x="1380490" y="1215390"/>
                    <a:pt x="1371600" y="1219200"/>
                    <a:pt x="1348740" y="1223010"/>
                  </a:cubicBezTo>
                  <a:cubicBezTo>
                    <a:pt x="1259840" y="1240790"/>
                    <a:pt x="763270" y="1277620"/>
                    <a:pt x="674370" y="1243330"/>
                  </a:cubicBezTo>
                  <a:cubicBezTo>
                    <a:pt x="646430" y="1231900"/>
                    <a:pt x="636270" y="1215390"/>
                    <a:pt x="629920" y="1198880"/>
                  </a:cubicBezTo>
                  <a:cubicBezTo>
                    <a:pt x="624840" y="1184910"/>
                    <a:pt x="628650" y="1164590"/>
                    <a:pt x="633730" y="1151890"/>
                  </a:cubicBezTo>
                  <a:cubicBezTo>
                    <a:pt x="637540" y="1141730"/>
                    <a:pt x="643890" y="1134110"/>
                    <a:pt x="652780" y="1127760"/>
                  </a:cubicBezTo>
                  <a:cubicBezTo>
                    <a:pt x="664210" y="1120140"/>
                    <a:pt x="678180" y="1113790"/>
                    <a:pt x="697230" y="1113790"/>
                  </a:cubicBezTo>
                  <a:cubicBezTo>
                    <a:pt x="737870" y="1113790"/>
                    <a:pt x="822960" y="1160780"/>
                    <a:pt x="881380" y="1176020"/>
                  </a:cubicBezTo>
                  <a:cubicBezTo>
                    <a:pt x="933450" y="1188720"/>
                    <a:pt x="975360" y="1193800"/>
                    <a:pt x="1028700" y="1201420"/>
                  </a:cubicBezTo>
                  <a:cubicBezTo>
                    <a:pt x="1092200" y="1209040"/>
                    <a:pt x="1183640" y="1221740"/>
                    <a:pt x="1238250" y="1221740"/>
                  </a:cubicBezTo>
                  <a:cubicBezTo>
                    <a:pt x="1272540" y="1223010"/>
                    <a:pt x="1300480" y="1207770"/>
                    <a:pt x="1322070" y="1215390"/>
                  </a:cubicBezTo>
                  <a:cubicBezTo>
                    <a:pt x="1337310" y="1220470"/>
                    <a:pt x="1350010" y="1233170"/>
                    <a:pt x="1357630" y="1247140"/>
                  </a:cubicBezTo>
                  <a:cubicBezTo>
                    <a:pt x="1363980" y="1259840"/>
                    <a:pt x="1366520" y="1278890"/>
                    <a:pt x="1362710" y="1294130"/>
                  </a:cubicBezTo>
                  <a:cubicBezTo>
                    <a:pt x="1358900" y="1308100"/>
                    <a:pt x="1347470" y="1324610"/>
                    <a:pt x="1334770" y="1332230"/>
                  </a:cubicBezTo>
                  <a:cubicBezTo>
                    <a:pt x="1323340" y="1341120"/>
                    <a:pt x="1306830" y="1346200"/>
                    <a:pt x="1289050" y="1343660"/>
                  </a:cubicBezTo>
                  <a:cubicBezTo>
                    <a:pt x="1261110" y="1339850"/>
                    <a:pt x="1234440" y="1303020"/>
                    <a:pt x="1184910" y="1285240"/>
                  </a:cubicBezTo>
                  <a:cubicBezTo>
                    <a:pt x="1085850" y="1249680"/>
                    <a:pt x="838200" y="1214120"/>
                    <a:pt x="712470" y="1198880"/>
                  </a:cubicBezTo>
                  <a:cubicBezTo>
                    <a:pt x="628650" y="1188720"/>
                    <a:pt x="546100" y="1206500"/>
                    <a:pt x="504190" y="1187450"/>
                  </a:cubicBezTo>
                  <a:cubicBezTo>
                    <a:pt x="481330" y="1176020"/>
                    <a:pt x="466090" y="1158240"/>
                    <a:pt x="462280" y="1139190"/>
                  </a:cubicBezTo>
                  <a:cubicBezTo>
                    <a:pt x="457200" y="1121410"/>
                    <a:pt x="464820" y="1092200"/>
                    <a:pt x="476250" y="1076960"/>
                  </a:cubicBezTo>
                  <a:cubicBezTo>
                    <a:pt x="488950" y="1062990"/>
                    <a:pt x="511810" y="1054100"/>
                    <a:pt x="535940" y="1054100"/>
                  </a:cubicBezTo>
                  <a:cubicBezTo>
                    <a:pt x="576580" y="1055370"/>
                    <a:pt x="626110" y="1098550"/>
                    <a:pt x="694690" y="1121410"/>
                  </a:cubicBezTo>
                  <a:cubicBezTo>
                    <a:pt x="815340" y="1160780"/>
                    <a:pt x="1144270" y="1215390"/>
                    <a:pt x="1205230" y="1245870"/>
                  </a:cubicBezTo>
                  <a:cubicBezTo>
                    <a:pt x="1221740" y="1253490"/>
                    <a:pt x="1225550" y="1257300"/>
                    <a:pt x="1231900" y="1267460"/>
                  </a:cubicBezTo>
                  <a:cubicBezTo>
                    <a:pt x="1239520" y="1278890"/>
                    <a:pt x="1245870" y="1299210"/>
                    <a:pt x="1245870" y="1314450"/>
                  </a:cubicBezTo>
                  <a:cubicBezTo>
                    <a:pt x="1244600" y="1329690"/>
                    <a:pt x="1235710" y="1347470"/>
                    <a:pt x="1224280" y="1357630"/>
                  </a:cubicBezTo>
                  <a:cubicBezTo>
                    <a:pt x="1214120" y="1369060"/>
                    <a:pt x="1197610" y="1376680"/>
                    <a:pt x="1179830" y="1377950"/>
                  </a:cubicBezTo>
                  <a:cubicBezTo>
                    <a:pt x="1150620" y="1377950"/>
                    <a:pt x="1113790" y="1347470"/>
                    <a:pt x="1064260" y="1333500"/>
                  </a:cubicBezTo>
                  <a:cubicBezTo>
                    <a:pt x="980440" y="1309370"/>
                    <a:pt x="850900" y="1289050"/>
                    <a:pt x="720090" y="1266190"/>
                  </a:cubicBezTo>
                  <a:cubicBezTo>
                    <a:pt x="548640" y="1235710"/>
                    <a:pt x="238760" y="1226820"/>
                    <a:pt x="120650" y="1172210"/>
                  </a:cubicBezTo>
                  <a:cubicBezTo>
                    <a:pt x="62230" y="1145540"/>
                    <a:pt x="10160" y="1109980"/>
                    <a:pt x="5080" y="1073150"/>
                  </a:cubicBezTo>
                  <a:cubicBezTo>
                    <a:pt x="0" y="1040130"/>
                    <a:pt x="40640" y="989330"/>
                    <a:pt x="69850" y="966470"/>
                  </a:cubicBezTo>
                  <a:cubicBezTo>
                    <a:pt x="97790" y="943610"/>
                    <a:pt x="138430" y="937260"/>
                    <a:pt x="175260" y="932180"/>
                  </a:cubicBezTo>
                  <a:cubicBezTo>
                    <a:pt x="217170" y="927100"/>
                    <a:pt x="248920" y="928370"/>
                    <a:pt x="307340" y="938530"/>
                  </a:cubicBezTo>
                  <a:cubicBezTo>
                    <a:pt x="433070" y="957580"/>
                    <a:pt x="812800" y="1047750"/>
                    <a:pt x="889000" y="1093470"/>
                  </a:cubicBezTo>
                  <a:cubicBezTo>
                    <a:pt x="910590" y="1107440"/>
                    <a:pt x="918210" y="1117600"/>
                    <a:pt x="924560" y="1132840"/>
                  </a:cubicBezTo>
                  <a:cubicBezTo>
                    <a:pt x="930910" y="1148080"/>
                    <a:pt x="930910" y="1170940"/>
                    <a:pt x="925830" y="1186180"/>
                  </a:cubicBezTo>
                  <a:cubicBezTo>
                    <a:pt x="919480" y="1202690"/>
                    <a:pt x="905510" y="1219200"/>
                    <a:pt x="890270" y="1226820"/>
                  </a:cubicBezTo>
                  <a:cubicBezTo>
                    <a:pt x="875030" y="1235710"/>
                    <a:pt x="836930" y="1234440"/>
                    <a:pt x="836930" y="12344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5" id="45"/>
          <p:cNvGrpSpPr/>
          <p:nvPr/>
        </p:nvGrpSpPr>
        <p:grpSpPr>
          <a:xfrm rot="0">
            <a:off x="12673965" y="522052"/>
            <a:ext cx="5822632" cy="2762250"/>
            <a:chOff x="0" y="0"/>
            <a:chExt cx="7763510" cy="36830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41910" y="50800"/>
              <a:ext cx="7750810" cy="3609340"/>
            </a:xfrm>
            <a:custGeom>
              <a:avLst/>
              <a:gdLst/>
              <a:ahLst/>
              <a:cxnLst/>
              <a:rect r="r" b="b" t="t" l="l"/>
              <a:pathLst>
                <a:path h="3609340" w="7750810">
                  <a:moveTo>
                    <a:pt x="172720" y="160020"/>
                  </a:moveTo>
                  <a:cubicBezTo>
                    <a:pt x="425450" y="64770"/>
                    <a:pt x="547370" y="35560"/>
                    <a:pt x="652780" y="19050"/>
                  </a:cubicBezTo>
                  <a:cubicBezTo>
                    <a:pt x="758190" y="3810"/>
                    <a:pt x="866140" y="1270"/>
                    <a:pt x="967740" y="0"/>
                  </a:cubicBezTo>
                  <a:cubicBezTo>
                    <a:pt x="1066800" y="0"/>
                    <a:pt x="1158240" y="0"/>
                    <a:pt x="1256030" y="12700"/>
                  </a:cubicBezTo>
                  <a:cubicBezTo>
                    <a:pt x="1358900" y="26670"/>
                    <a:pt x="1463040" y="76200"/>
                    <a:pt x="1572260" y="81280"/>
                  </a:cubicBezTo>
                  <a:cubicBezTo>
                    <a:pt x="1689100" y="86360"/>
                    <a:pt x="1844040" y="35560"/>
                    <a:pt x="1935480" y="38100"/>
                  </a:cubicBezTo>
                  <a:cubicBezTo>
                    <a:pt x="1991360" y="39370"/>
                    <a:pt x="2034540" y="49530"/>
                    <a:pt x="2068830" y="60960"/>
                  </a:cubicBezTo>
                  <a:cubicBezTo>
                    <a:pt x="2092960" y="69850"/>
                    <a:pt x="2109470" y="81280"/>
                    <a:pt x="2127250" y="93980"/>
                  </a:cubicBezTo>
                  <a:cubicBezTo>
                    <a:pt x="2146300" y="106680"/>
                    <a:pt x="2161540" y="119380"/>
                    <a:pt x="2176780" y="139700"/>
                  </a:cubicBezTo>
                  <a:cubicBezTo>
                    <a:pt x="2198370" y="168910"/>
                    <a:pt x="2227580" y="217170"/>
                    <a:pt x="2236470" y="259080"/>
                  </a:cubicBezTo>
                  <a:cubicBezTo>
                    <a:pt x="2246630" y="302260"/>
                    <a:pt x="2245360" y="351790"/>
                    <a:pt x="2233930" y="393700"/>
                  </a:cubicBezTo>
                  <a:cubicBezTo>
                    <a:pt x="2222500" y="435610"/>
                    <a:pt x="2198370" y="478790"/>
                    <a:pt x="2169160" y="510540"/>
                  </a:cubicBezTo>
                  <a:cubicBezTo>
                    <a:pt x="2139950" y="542290"/>
                    <a:pt x="2090420" y="568960"/>
                    <a:pt x="2057400" y="584200"/>
                  </a:cubicBezTo>
                  <a:cubicBezTo>
                    <a:pt x="2033270" y="594360"/>
                    <a:pt x="2018030" y="585470"/>
                    <a:pt x="1991360" y="598170"/>
                  </a:cubicBezTo>
                  <a:cubicBezTo>
                    <a:pt x="1934210" y="624840"/>
                    <a:pt x="1844040" y="721360"/>
                    <a:pt x="1755140" y="777240"/>
                  </a:cubicBezTo>
                  <a:cubicBezTo>
                    <a:pt x="1656080" y="840740"/>
                    <a:pt x="1557020" y="899160"/>
                    <a:pt x="1423670" y="951230"/>
                  </a:cubicBezTo>
                  <a:cubicBezTo>
                    <a:pt x="1240790" y="1022350"/>
                    <a:pt x="922020" y="1104900"/>
                    <a:pt x="749300" y="1131570"/>
                  </a:cubicBezTo>
                  <a:cubicBezTo>
                    <a:pt x="645160" y="1148080"/>
                    <a:pt x="579120" y="1148080"/>
                    <a:pt x="492760" y="1143000"/>
                  </a:cubicBezTo>
                  <a:cubicBezTo>
                    <a:pt x="403860" y="1139190"/>
                    <a:pt x="299720" y="1144270"/>
                    <a:pt x="222250" y="1106170"/>
                  </a:cubicBezTo>
                  <a:cubicBezTo>
                    <a:pt x="144780" y="1068070"/>
                    <a:pt x="52070" y="996950"/>
                    <a:pt x="27940" y="914400"/>
                  </a:cubicBezTo>
                  <a:cubicBezTo>
                    <a:pt x="0" y="816610"/>
                    <a:pt x="44450" y="619760"/>
                    <a:pt x="115570" y="543560"/>
                  </a:cubicBezTo>
                  <a:cubicBezTo>
                    <a:pt x="177800" y="477520"/>
                    <a:pt x="262890" y="478790"/>
                    <a:pt x="401320" y="457200"/>
                  </a:cubicBezTo>
                  <a:cubicBezTo>
                    <a:pt x="740410" y="405130"/>
                    <a:pt x="1871980" y="459740"/>
                    <a:pt x="2200910" y="430530"/>
                  </a:cubicBezTo>
                  <a:cubicBezTo>
                    <a:pt x="2325370" y="419100"/>
                    <a:pt x="2350770" y="401320"/>
                    <a:pt x="2457450" y="387350"/>
                  </a:cubicBezTo>
                  <a:cubicBezTo>
                    <a:pt x="2626360" y="365760"/>
                    <a:pt x="2870200" y="339090"/>
                    <a:pt x="3119120" y="326390"/>
                  </a:cubicBezTo>
                  <a:cubicBezTo>
                    <a:pt x="3437890" y="311150"/>
                    <a:pt x="3961130" y="342900"/>
                    <a:pt x="4211320" y="318770"/>
                  </a:cubicBezTo>
                  <a:cubicBezTo>
                    <a:pt x="4344670" y="306070"/>
                    <a:pt x="4415790" y="275590"/>
                    <a:pt x="4514850" y="261620"/>
                  </a:cubicBezTo>
                  <a:cubicBezTo>
                    <a:pt x="4607560" y="248920"/>
                    <a:pt x="4692650" y="226060"/>
                    <a:pt x="4786630" y="238760"/>
                  </a:cubicBezTo>
                  <a:cubicBezTo>
                    <a:pt x="4892040" y="252730"/>
                    <a:pt x="5019040" y="306070"/>
                    <a:pt x="5111750" y="358140"/>
                  </a:cubicBezTo>
                  <a:cubicBezTo>
                    <a:pt x="5193030" y="402590"/>
                    <a:pt x="5260340" y="455930"/>
                    <a:pt x="5320030" y="521970"/>
                  </a:cubicBezTo>
                  <a:cubicBezTo>
                    <a:pt x="5382260" y="588010"/>
                    <a:pt x="5434330" y="670560"/>
                    <a:pt x="5476240" y="755650"/>
                  </a:cubicBezTo>
                  <a:cubicBezTo>
                    <a:pt x="5519420" y="844550"/>
                    <a:pt x="5567680" y="951230"/>
                    <a:pt x="5572760" y="1047750"/>
                  </a:cubicBezTo>
                  <a:cubicBezTo>
                    <a:pt x="5577840" y="1140460"/>
                    <a:pt x="5563870" y="1249680"/>
                    <a:pt x="5514340" y="1323340"/>
                  </a:cubicBezTo>
                  <a:cubicBezTo>
                    <a:pt x="5462270" y="1400810"/>
                    <a:pt x="5327650" y="1517650"/>
                    <a:pt x="5265420" y="1496060"/>
                  </a:cubicBezTo>
                  <a:cubicBezTo>
                    <a:pt x="5185410" y="1468120"/>
                    <a:pt x="5074920" y="1107440"/>
                    <a:pt x="5123180" y="1028700"/>
                  </a:cubicBezTo>
                  <a:cubicBezTo>
                    <a:pt x="5158740" y="970280"/>
                    <a:pt x="5294630" y="986790"/>
                    <a:pt x="5384800" y="980440"/>
                  </a:cubicBezTo>
                  <a:cubicBezTo>
                    <a:pt x="5481320" y="972820"/>
                    <a:pt x="5594350" y="971550"/>
                    <a:pt x="5687060" y="993140"/>
                  </a:cubicBezTo>
                  <a:cubicBezTo>
                    <a:pt x="5773420" y="1013460"/>
                    <a:pt x="5858510" y="1043940"/>
                    <a:pt x="5924550" y="1098550"/>
                  </a:cubicBezTo>
                  <a:cubicBezTo>
                    <a:pt x="5994400" y="1155700"/>
                    <a:pt x="6060440" y="1249680"/>
                    <a:pt x="6092190" y="1334770"/>
                  </a:cubicBezTo>
                  <a:cubicBezTo>
                    <a:pt x="6122670" y="1417320"/>
                    <a:pt x="6120130" y="1513840"/>
                    <a:pt x="6116320" y="1602740"/>
                  </a:cubicBezTo>
                  <a:cubicBezTo>
                    <a:pt x="6112510" y="1694180"/>
                    <a:pt x="6108700" y="1789430"/>
                    <a:pt x="6065520" y="1877060"/>
                  </a:cubicBezTo>
                  <a:cubicBezTo>
                    <a:pt x="6014720" y="1979930"/>
                    <a:pt x="5820410" y="2175510"/>
                    <a:pt x="5801360" y="2165350"/>
                  </a:cubicBezTo>
                  <a:cubicBezTo>
                    <a:pt x="5791200" y="2160270"/>
                    <a:pt x="5833110" y="2054860"/>
                    <a:pt x="5831840" y="2054860"/>
                  </a:cubicBezTo>
                  <a:cubicBezTo>
                    <a:pt x="5830570" y="2054860"/>
                    <a:pt x="5821680" y="2099310"/>
                    <a:pt x="5807710" y="2124710"/>
                  </a:cubicBezTo>
                  <a:cubicBezTo>
                    <a:pt x="5787390" y="2159000"/>
                    <a:pt x="5750560" y="2208530"/>
                    <a:pt x="5712460" y="2236470"/>
                  </a:cubicBezTo>
                  <a:cubicBezTo>
                    <a:pt x="5674360" y="2264410"/>
                    <a:pt x="5623560" y="2284730"/>
                    <a:pt x="5576570" y="2291080"/>
                  </a:cubicBezTo>
                  <a:cubicBezTo>
                    <a:pt x="5529580" y="2298700"/>
                    <a:pt x="5468620" y="2288540"/>
                    <a:pt x="5430520" y="2277110"/>
                  </a:cubicBezTo>
                  <a:cubicBezTo>
                    <a:pt x="5403850" y="2269490"/>
                    <a:pt x="5387340" y="2261870"/>
                    <a:pt x="5364480" y="2244090"/>
                  </a:cubicBezTo>
                  <a:cubicBezTo>
                    <a:pt x="5332730" y="2221230"/>
                    <a:pt x="5285740" y="2170430"/>
                    <a:pt x="5264150" y="2137410"/>
                  </a:cubicBezTo>
                  <a:cubicBezTo>
                    <a:pt x="5248910" y="2113280"/>
                    <a:pt x="5242560" y="2096770"/>
                    <a:pt x="5236210" y="2068830"/>
                  </a:cubicBezTo>
                  <a:cubicBezTo>
                    <a:pt x="5228590" y="2029460"/>
                    <a:pt x="5207000" y="1967230"/>
                    <a:pt x="5233670" y="1921510"/>
                  </a:cubicBezTo>
                  <a:cubicBezTo>
                    <a:pt x="5279390" y="1842770"/>
                    <a:pt x="5581650" y="1804670"/>
                    <a:pt x="5621020" y="1714500"/>
                  </a:cubicBezTo>
                  <a:cubicBezTo>
                    <a:pt x="5650230" y="1644650"/>
                    <a:pt x="5553710" y="1555750"/>
                    <a:pt x="5553710" y="1466850"/>
                  </a:cubicBezTo>
                  <a:cubicBezTo>
                    <a:pt x="5553710" y="1363980"/>
                    <a:pt x="5574030" y="1200150"/>
                    <a:pt x="5645150" y="1132840"/>
                  </a:cubicBezTo>
                  <a:cubicBezTo>
                    <a:pt x="5716270" y="1065530"/>
                    <a:pt x="5875020" y="1026160"/>
                    <a:pt x="5976620" y="1057910"/>
                  </a:cubicBezTo>
                  <a:cubicBezTo>
                    <a:pt x="6098540" y="1096010"/>
                    <a:pt x="6203950" y="1268730"/>
                    <a:pt x="6304280" y="1416050"/>
                  </a:cubicBezTo>
                  <a:cubicBezTo>
                    <a:pt x="6430010" y="1600200"/>
                    <a:pt x="6539230" y="1908810"/>
                    <a:pt x="6639560" y="2096770"/>
                  </a:cubicBezTo>
                  <a:cubicBezTo>
                    <a:pt x="6711950" y="2231390"/>
                    <a:pt x="6785610" y="2329180"/>
                    <a:pt x="6838950" y="2438400"/>
                  </a:cubicBezTo>
                  <a:cubicBezTo>
                    <a:pt x="6884670" y="2532380"/>
                    <a:pt x="6910070" y="2613660"/>
                    <a:pt x="6944360" y="2710180"/>
                  </a:cubicBezTo>
                  <a:cubicBezTo>
                    <a:pt x="6981190" y="2818130"/>
                    <a:pt x="7026910" y="2946400"/>
                    <a:pt x="7049770" y="3056890"/>
                  </a:cubicBezTo>
                  <a:cubicBezTo>
                    <a:pt x="7068820" y="3154680"/>
                    <a:pt x="7101840" y="3252470"/>
                    <a:pt x="7077710" y="3338830"/>
                  </a:cubicBezTo>
                  <a:cubicBezTo>
                    <a:pt x="7054850" y="3427730"/>
                    <a:pt x="6985000" y="3557270"/>
                    <a:pt x="6903720" y="3581400"/>
                  </a:cubicBezTo>
                  <a:cubicBezTo>
                    <a:pt x="6807200" y="3609340"/>
                    <a:pt x="6582410" y="3515360"/>
                    <a:pt x="6515100" y="3429000"/>
                  </a:cubicBezTo>
                  <a:cubicBezTo>
                    <a:pt x="6460490" y="3357880"/>
                    <a:pt x="6473190" y="3256280"/>
                    <a:pt x="6479540" y="3143250"/>
                  </a:cubicBezTo>
                  <a:cubicBezTo>
                    <a:pt x="6489700" y="2975610"/>
                    <a:pt x="6569710" y="2731770"/>
                    <a:pt x="6628130" y="2520950"/>
                  </a:cubicBezTo>
                  <a:cubicBezTo>
                    <a:pt x="6687820" y="2299970"/>
                    <a:pt x="6776720" y="2020570"/>
                    <a:pt x="6836410" y="1849120"/>
                  </a:cubicBezTo>
                  <a:cubicBezTo>
                    <a:pt x="6874510" y="1739900"/>
                    <a:pt x="6901180" y="1696720"/>
                    <a:pt x="6939280" y="1583690"/>
                  </a:cubicBezTo>
                  <a:cubicBezTo>
                    <a:pt x="7005320" y="1390650"/>
                    <a:pt x="7096760" y="918210"/>
                    <a:pt x="7169150" y="784860"/>
                  </a:cubicBezTo>
                  <a:cubicBezTo>
                    <a:pt x="7197090" y="732790"/>
                    <a:pt x="7217410" y="712470"/>
                    <a:pt x="7251700" y="688340"/>
                  </a:cubicBezTo>
                  <a:cubicBezTo>
                    <a:pt x="7284720" y="664210"/>
                    <a:pt x="7335520" y="647700"/>
                    <a:pt x="7368540" y="641350"/>
                  </a:cubicBezTo>
                  <a:cubicBezTo>
                    <a:pt x="7392670" y="636270"/>
                    <a:pt x="7409180" y="636270"/>
                    <a:pt x="7433310" y="640080"/>
                  </a:cubicBezTo>
                  <a:cubicBezTo>
                    <a:pt x="7467600" y="645160"/>
                    <a:pt x="7518400" y="660400"/>
                    <a:pt x="7552690" y="683260"/>
                  </a:cubicBezTo>
                  <a:cubicBezTo>
                    <a:pt x="7586980" y="706120"/>
                    <a:pt x="7620000" y="746760"/>
                    <a:pt x="7637780" y="775970"/>
                  </a:cubicBezTo>
                  <a:cubicBezTo>
                    <a:pt x="7651750" y="797560"/>
                    <a:pt x="7655560" y="805180"/>
                    <a:pt x="7661910" y="835660"/>
                  </a:cubicBezTo>
                  <a:cubicBezTo>
                    <a:pt x="7678420" y="920750"/>
                    <a:pt x="7668260" y="1123950"/>
                    <a:pt x="7663180" y="1343660"/>
                  </a:cubicBezTo>
                  <a:cubicBezTo>
                    <a:pt x="7651750" y="1747520"/>
                    <a:pt x="7750810" y="2787650"/>
                    <a:pt x="7573010" y="3060700"/>
                  </a:cubicBezTo>
                  <a:cubicBezTo>
                    <a:pt x="7485380" y="3195320"/>
                    <a:pt x="7307580" y="3281680"/>
                    <a:pt x="7202170" y="3248660"/>
                  </a:cubicBezTo>
                  <a:cubicBezTo>
                    <a:pt x="7068820" y="3205480"/>
                    <a:pt x="6954520" y="2821940"/>
                    <a:pt x="6891020" y="2653030"/>
                  </a:cubicBezTo>
                  <a:cubicBezTo>
                    <a:pt x="6847840" y="2537460"/>
                    <a:pt x="6836410" y="2453640"/>
                    <a:pt x="6818630" y="2345690"/>
                  </a:cubicBezTo>
                  <a:cubicBezTo>
                    <a:pt x="6799580" y="2231390"/>
                    <a:pt x="6791960" y="2143760"/>
                    <a:pt x="6783070" y="1987550"/>
                  </a:cubicBezTo>
                  <a:cubicBezTo>
                    <a:pt x="6766560" y="1699260"/>
                    <a:pt x="6713220" y="932180"/>
                    <a:pt x="6756400" y="746760"/>
                  </a:cubicBezTo>
                  <a:cubicBezTo>
                    <a:pt x="6770370" y="689610"/>
                    <a:pt x="6791960" y="666750"/>
                    <a:pt x="6812280" y="640080"/>
                  </a:cubicBezTo>
                  <a:cubicBezTo>
                    <a:pt x="6826250" y="622300"/>
                    <a:pt x="6837680" y="612140"/>
                    <a:pt x="6856730" y="600710"/>
                  </a:cubicBezTo>
                  <a:cubicBezTo>
                    <a:pt x="6884670" y="582930"/>
                    <a:pt x="6936740" y="563880"/>
                    <a:pt x="6968490" y="557530"/>
                  </a:cubicBezTo>
                  <a:cubicBezTo>
                    <a:pt x="6991350" y="553720"/>
                    <a:pt x="7009130" y="554990"/>
                    <a:pt x="7029450" y="557530"/>
                  </a:cubicBezTo>
                  <a:cubicBezTo>
                    <a:pt x="7048500" y="560070"/>
                    <a:pt x="7066280" y="561340"/>
                    <a:pt x="7087870" y="571500"/>
                  </a:cubicBezTo>
                  <a:cubicBezTo>
                    <a:pt x="7117080" y="584200"/>
                    <a:pt x="7160260" y="609600"/>
                    <a:pt x="7185660" y="638810"/>
                  </a:cubicBezTo>
                  <a:cubicBezTo>
                    <a:pt x="7212330" y="668020"/>
                    <a:pt x="7232650" y="713740"/>
                    <a:pt x="7242810" y="744220"/>
                  </a:cubicBezTo>
                  <a:cubicBezTo>
                    <a:pt x="7249160" y="767080"/>
                    <a:pt x="7247890" y="773430"/>
                    <a:pt x="7249160" y="803910"/>
                  </a:cubicBezTo>
                  <a:cubicBezTo>
                    <a:pt x="7254240" y="911860"/>
                    <a:pt x="7249160" y="1290320"/>
                    <a:pt x="7222490" y="1530350"/>
                  </a:cubicBezTo>
                  <a:cubicBezTo>
                    <a:pt x="7195820" y="1769110"/>
                    <a:pt x="7136130" y="1977390"/>
                    <a:pt x="7092950" y="2240280"/>
                  </a:cubicBezTo>
                  <a:cubicBezTo>
                    <a:pt x="7037070" y="2567940"/>
                    <a:pt x="6969760" y="3176270"/>
                    <a:pt x="6922770" y="3345180"/>
                  </a:cubicBezTo>
                  <a:cubicBezTo>
                    <a:pt x="6908800" y="3398520"/>
                    <a:pt x="6902450" y="3417570"/>
                    <a:pt x="6882130" y="3445510"/>
                  </a:cubicBezTo>
                  <a:cubicBezTo>
                    <a:pt x="6861810" y="3473450"/>
                    <a:pt x="6830060" y="3498850"/>
                    <a:pt x="6799580" y="3514090"/>
                  </a:cubicBezTo>
                  <a:cubicBezTo>
                    <a:pt x="6767830" y="3529330"/>
                    <a:pt x="6728460" y="3538220"/>
                    <a:pt x="6694170" y="3536950"/>
                  </a:cubicBezTo>
                  <a:cubicBezTo>
                    <a:pt x="6659880" y="3535680"/>
                    <a:pt x="6620510" y="3525520"/>
                    <a:pt x="6590030" y="3507740"/>
                  </a:cubicBezTo>
                  <a:cubicBezTo>
                    <a:pt x="6559550" y="3491230"/>
                    <a:pt x="6529070" y="3458210"/>
                    <a:pt x="6511290" y="3435350"/>
                  </a:cubicBezTo>
                  <a:cubicBezTo>
                    <a:pt x="6499860" y="3417570"/>
                    <a:pt x="6496050" y="3411220"/>
                    <a:pt x="6488430" y="3385820"/>
                  </a:cubicBezTo>
                  <a:cubicBezTo>
                    <a:pt x="6465570" y="3308350"/>
                    <a:pt x="6449060" y="3082290"/>
                    <a:pt x="6432550" y="2886710"/>
                  </a:cubicBezTo>
                  <a:cubicBezTo>
                    <a:pt x="6410960" y="2612390"/>
                    <a:pt x="6371590" y="2148840"/>
                    <a:pt x="6379210" y="1894840"/>
                  </a:cubicBezTo>
                  <a:cubicBezTo>
                    <a:pt x="6384290" y="1734820"/>
                    <a:pt x="6398260" y="1581150"/>
                    <a:pt x="6422390" y="1506220"/>
                  </a:cubicBezTo>
                  <a:cubicBezTo>
                    <a:pt x="6433820" y="1471930"/>
                    <a:pt x="6445250" y="1456690"/>
                    <a:pt x="6461760" y="1436370"/>
                  </a:cubicBezTo>
                  <a:cubicBezTo>
                    <a:pt x="6478270" y="1416050"/>
                    <a:pt x="6498590" y="1397000"/>
                    <a:pt x="6521450" y="1383030"/>
                  </a:cubicBezTo>
                  <a:cubicBezTo>
                    <a:pt x="6543040" y="1367790"/>
                    <a:pt x="6569710" y="1357630"/>
                    <a:pt x="6595110" y="1351280"/>
                  </a:cubicBezTo>
                  <a:cubicBezTo>
                    <a:pt x="6620510" y="1344930"/>
                    <a:pt x="6648450" y="1342390"/>
                    <a:pt x="6675120" y="1344930"/>
                  </a:cubicBezTo>
                  <a:cubicBezTo>
                    <a:pt x="6700520" y="1346200"/>
                    <a:pt x="6728460" y="1353820"/>
                    <a:pt x="6752590" y="1363980"/>
                  </a:cubicBezTo>
                  <a:cubicBezTo>
                    <a:pt x="6776720" y="1374140"/>
                    <a:pt x="6799580" y="1389380"/>
                    <a:pt x="6819900" y="1407160"/>
                  </a:cubicBezTo>
                  <a:cubicBezTo>
                    <a:pt x="6838950" y="1424940"/>
                    <a:pt x="6856730" y="1446530"/>
                    <a:pt x="6869430" y="1469390"/>
                  </a:cubicBezTo>
                  <a:cubicBezTo>
                    <a:pt x="6882130" y="1492250"/>
                    <a:pt x="6892290" y="1518920"/>
                    <a:pt x="6897370" y="1544320"/>
                  </a:cubicBezTo>
                  <a:cubicBezTo>
                    <a:pt x="6902450" y="1569720"/>
                    <a:pt x="6902450" y="1598930"/>
                    <a:pt x="6899910" y="1624330"/>
                  </a:cubicBezTo>
                  <a:cubicBezTo>
                    <a:pt x="6896100" y="1651000"/>
                    <a:pt x="6887210" y="1677670"/>
                    <a:pt x="6875780" y="1700530"/>
                  </a:cubicBezTo>
                  <a:cubicBezTo>
                    <a:pt x="6864350" y="1724660"/>
                    <a:pt x="6847840" y="1747520"/>
                    <a:pt x="6828790" y="1765300"/>
                  </a:cubicBezTo>
                  <a:cubicBezTo>
                    <a:pt x="6811010" y="1784350"/>
                    <a:pt x="6788150" y="1800860"/>
                    <a:pt x="6764020" y="1812290"/>
                  </a:cubicBezTo>
                  <a:cubicBezTo>
                    <a:pt x="6741160" y="1823720"/>
                    <a:pt x="6714490" y="1832610"/>
                    <a:pt x="6687820" y="1836420"/>
                  </a:cubicBezTo>
                  <a:cubicBezTo>
                    <a:pt x="6661150" y="1838960"/>
                    <a:pt x="6633210" y="1838960"/>
                    <a:pt x="6607810" y="1833880"/>
                  </a:cubicBezTo>
                  <a:cubicBezTo>
                    <a:pt x="6582410" y="1828800"/>
                    <a:pt x="6555740" y="1818640"/>
                    <a:pt x="6532880" y="1805940"/>
                  </a:cubicBezTo>
                  <a:cubicBezTo>
                    <a:pt x="6510020" y="1793240"/>
                    <a:pt x="6488430" y="1775460"/>
                    <a:pt x="6470650" y="1756410"/>
                  </a:cubicBezTo>
                  <a:cubicBezTo>
                    <a:pt x="6452870" y="1736090"/>
                    <a:pt x="6437630" y="1713230"/>
                    <a:pt x="6427470" y="1689100"/>
                  </a:cubicBezTo>
                  <a:cubicBezTo>
                    <a:pt x="6417310" y="1664970"/>
                    <a:pt x="6409690" y="1637030"/>
                    <a:pt x="6408420" y="1610360"/>
                  </a:cubicBezTo>
                  <a:cubicBezTo>
                    <a:pt x="6405880" y="1584960"/>
                    <a:pt x="6408420" y="1557020"/>
                    <a:pt x="6414770" y="1531620"/>
                  </a:cubicBezTo>
                  <a:cubicBezTo>
                    <a:pt x="6421120" y="1506220"/>
                    <a:pt x="6432550" y="1479550"/>
                    <a:pt x="6446520" y="1457960"/>
                  </a:cubicBezTo>
                  <a:cubicBezTo>
                    <a:pt x="6460490" y="1435100"/>
                    <a:pt x="6479540" y="1414780"/>
                    <a:pt x="6499860" y="1398270"/>
                  </a:cubicBezTo>
                  <a:cubicBezTo>
                    <a:pt x="6520180" y="1381760"/>
                    <a:pt x="6544310" y="1367790"/>
                    <a:pt x="6569710" y="1358900"/>
                  </a:cubicBezTo>
                  <a:cubicBezTo>
                    <a:pt x="6593840" y="1350010"/>
                    <a:pt x="6621780" y="1344930"/>
                    <a:pt x="6648450" y="1343660"/>
                  </a:cubicBezTo>
                  <a:cubicBezTo>
                    <a:pt x="6673850" y="1343660"/>
                    <a:pt x="6701790" y="1347470"/>
                    <a:pt x="6727190" y="1355090"/>
                  </a:cubicBezTo>
                  <a:cubicBezTo>
                    <a:pt x="6752590" y="1362710"/>
                    <a:pt x="6777990" y="1375410"/>
                    <a:pt x="6798310" y="1390650"/>
                  </a:cubicBezTo>
                  <a:cubicBezTo>
                    <a:pt x="6819900" y="1405890"/>
                    <a:pt x="6840220" y="1424940"/>
                    <a:pt x="6855460" y="1446530"/>
                  </a:cubicBezTo>
                  <a:cubicBezTo>
                    <a:pt x="6870700" y="1468120"/>
                    <a:pt x="6883400" y="1493520"/>
                    <a:pt x="6891020" y="1518920"/>
                  </a:cubicBezTo>
                  <a:cubicBezTo>
                    <a:pt x="6898640" y="1543050"/>
                    <a:pt x="6902450" y="1563370"/>
                    <a:pt x="6901180" y="1597660"/>
                  </a:cubicBezTo>
                  <a:cubicBezTo>
                    <a:pt x="6901180" y="1664970"/>
                    <a:pt x="6863080" y="1791970"/>
                    <a:pt x="6855460" y="1889760"/>
                  </a:cubicBezTo>
                  <a:cubicBezTo>
                    <a:pt x="6847840" y="1987550"/>
                    <a:pt x="6851650" y="2056130"/>
                    <a:pt x="6855460" y="2188210"/>
                  </a:cubicBezTo>
                  <a:cubicBezTo>
                    <a:pt x="6861810" y="2447290"/>
                    <a:pt x="6936740" y="3210560"/>
                    <a:pt x="6922770" y="3345180"/>
                  </a:cubicBezTo>
                  <a:cubicBezTo>
                    <a:pt x="6920230" y="3374390"/>
                    <a:pt x="6917690" y="3379470"/>
                    <a:pt x="6908800" y="3397250"/>
                  </a:cubicBezTo>
                  <a:cubicBezTo>
                    <a:pt x="6896100" y="3423920"/>
                    <a:pt x="6871970" y="3462020"/>
                    <a:pt x="6845300" y="3484880"/>
                  </a:cubicBezTo>
                  <a:cubicBezTo>
                    <a:pt x="6818630" y="3506470"/>
                    <a:pt x="6781800" y="3524250"/>
                    <a:pt x="6747510" y="3531870"/>
                  </a:cubicBezTo>
                  <a:cubicBezTo>
                    <a:pt x="6714490" y="3539490"/>
                    <a:pt x="6673850" y="3538220"/>
                    <a:pt x="6640830" y="3529330"/>
                  </a:cubicBezTo>
                  <a:cubicBezTo>
                    <a:pt x="6606540" y="3519170"/>
                    <a:pt x="6569710" y="3495040"/>
                    <a:pt x="6546850" y="3475990"/>
                  </a:cubicBezTo>
                  <a:cubicBezTo>
                    <a:pt x="6530340" y="3463290"/>
                    <a:pt x="6522720" y="3453130"/>
                    <a:pt x="6511290" y="3435350"/>
                  </a:cubicBezTo>
                  <a:cubicBezTo>
                    <a:pt x="6497320" y="3408680"/>
                    <a:pt x="6480810" y="3382010"/>
                    <a:pt x="6477000" y="3333750"/>
                  </a:cubicBezTo>
                  <a:cubicBezTo>
                    <a:pt x="6466840" y="3216910"/>
                    <a:pt x="6543040" y="2969260"/>
                    <a:pt x="6581140" y="2735580"/>
                  </a:cubicBezTo>
                  <a:cubicBezTo>
                    <a:pt x="6633210" y="2401570"/>
                    <a:pt x="6728460" y="1882140"/>
                    <a:pt x="6755130" y="1521460"/>
                  </a:cubicBezTo>
                  <a:cubicBezTo>
                    <a:pt x="6775450" y="1235710"/>
                    <a:pt x="6723380" y="883920"/>
                    <a:pt x="6756400" y="746760"/>
                  </a:cubicBezTo>
                  <a:cubicBezTo>
                    <a:pt x="6770370" y="692150"/>
                    <a:pt x="6786880" y="669290"/>
                    <a:pt x="6812280" y="640080"/>
                  </a:cubicBezTo>
                  <a:cubicBezTo>
                    <a:pt x="6837680" y="610870"/>
                    <a:pt x="6880860" y="585470"/>
                    <a:pt x="6910070" y="571500"/>
                  </a:cubicBezTo>
                  <a:cubicBezTo>
                    <a:pt x="6931660" y="562610"/>
                    <a:pt x="6949440" y="560070"/>
                    <a:pt x="6968490" y="557530"/>
                  </a:cubicBezTo>
                  <a:cubicBezTo>
                    <a:pt x="6988810" y="554990"/>
                    <a:pt x="7006590" y="553720"/>
                    <a:pt x="7029450" y="557530"/>
                  </a:cubicBezTo>
                  <a:cubicBezTo>
                    <a:pt x="7061200" y="562610"/>
                    <a:pt x="7109460" y="577850"/>
                    <a:pt x="7141210" y="599440"/>
                  </a:cubicBezTo>
                  <a:cubicBezTo>
                    <a:pt x="7172960" y="621030"/>
                    <a:pt x="7203440" y="660400"/>
                    <a:pt x="7221220" y="688340"/>
                  </a:cubicBezTo>
                  <a:cubicBezTo>
                    <a:pt x="7232650" y="708660"/>
                    <a:pt x="7236460" y="712470"/>
                    <a:pt x="7242810" y="744220"/>
                  </a:cubicBezTo>
                  <a:cubicBezTo>
                    <a:pt x="7269480" y="886460"/>
                    <a:pt x="7246620" y="1678940"/>
                    <a:pt x="7260590" y="1943100"/>
                  </a:cubicBezTo>
                  <a:cubicBezTo>
                    <a:pt x="7266940" y="2073910"/>
                    <a:pt x="7270750" y="2138680"/>
                    <a:pt x="7285990" y="2235200"/>
                  </a:cubicBezTo>
                  <a:cubicBezTo>
                    <a:pt x="7301230" y="2332990"/>
                    <a:pt x="7335520" y="2424430"/>
                    <a:pt x="7354570" y="2524760"/>
                  </a:cubicBezTo>
                  <a:cubicBezTo>
                    <a:pt x="7374890" y="2631440"/>
                    <a:pt x="7442200" y="2828290"/>
                    <a:pt x="7400290" y="2857500"/>
                  </a:cubicBezTo>
                  <a:cubicBezTo>
                    <a:pt x="7359650" y="2886710"/>
                    <a:pt x="7169150" y="2804160"/>
                    <a:pt x="7118350" y="2715260"/>
                  </a:cubicBezTo>
                  <a:cubicBezTo>
                    <a:pt x="7047230" y="2594610"/>
                    <a:pt x="7142480" y="2355850"/>
                    <a:pt x="7148830" y="2119630"/>
                  </a:cubicBezTo>
                  <a:cubicBezTo>
                    <a:pt x="7157720" y="1774190"/>
                    <a:pt x="7101840" y="1037590"/>
                    <a:pt x="7147560" y="844550"/>
                  </a:cubicBezTo>
                  <a:cubicBezTo>
                    <a:pt x="7161530" y="783590"/>
                    <a:pt x="7178040" y="762000"/>
                    <a:pt x="7204710" y="731520"/>
                  </a:cubicBezTo>
                  <a:cubicBezTo>
                    <a:pt x="7231380" y="699770"/>
                    <a:pt x="7269480" y="673100"/>
                    <a:pt x="7307580" y="657860"/>
                  </a:cubicBezTo>
                  <a:cubicBezTo>
                    <a:pt x="7345680" y="642620"/>
                    <a:pt x="7392670" y="636270"/>
                    <a:pt x="7433310" y="640080"/>
                  </a:cubicBezTo>
                  <a:cubicBezTo>
                    <a:pt x="7473950" y="643890"/>
                    <a:pt x="7518400" y="660400"/>
                    <a:pt x="7552690" y="683260"/>
                  </a:cubicBezTo>
                  <a:cubicBezTo>
                    <a:pt x="7586980" y="706120"/>
                    <a:pt x="7618730" y="740410"/>
                    <a:pt x="7637780" y="775970"/>
                  </a:cubicBezTo>
                  <a:cubicBezTo>
                    <a:pt x="7658100" y="812800"/>
                    <a:pt x="7668260" y="864870"/>
                    <a:pt x="7670800" y="899160"/>
                  </a:cubicBezTo>
                  <a:cubicBezTo>
                    <a:pt x="7672070" y="923290"/>
                    <a:pt x="7670800" y="930910"/>
                    <a:pt x="7664450" y="962660"/>
                  </a:cubicBezTo>
                  <a:cubicBezTo>
                    <a:pt x="7644130" y="1064260"/>
                    <a:pt x="7536180" y="1409700"/>
                    <a:pt x="7475220" y="1596390"/>
                  </a:cubicBezTo>
                  <a:cubicBezTo>
                    <a:pt x="7424420" y="1746250"/>
                    <a:pt x="7376160" y="1846580"/>
                    <a:pt x="7327900" y="1996440"/>
                  </a:cubicBezTo>
                  <a:cubicBezTo>
                    <a:pt x="7268210" y="2183130"/>
                    <a:pt x="7194550" y="2456180"/>
                    <a:pt x="7152640" y="2635250"/>
                  </a:cubicBezTo>
                  <a:cubicBezTo>
                    <a:pt x="7123430" y="2760980"/>
                    <a:pt x="7147560" y="2885440"/>
                    <a:pt x="7089140" y="2962910"/>
                  </a:cubicBezTo>
                  <a:cubicBezTo>
                    <a:pt x="7035800" y="3035300"/>
                    <a:pt x="6925310" y="3069590"/>
                    <a:pt x="6831330" y="3097530"/>
                  </a:cubicBezTo>
                  <a:cubicBezTo>
                    <a:pt x="6732270" y="3126740"/>
                    <a:pt x="6574790" y="3177540"/>
                    <a:pt x="6504940" y="3129280"/>
                  </a:cubicBezTo>
                  <a:cubicBezTo>
                    <a:pt x="6433820" y="3081020"/>
                    <a:pt x="6470650" y="2927350"/>
                    <a:pt x="6416040" y="2795270"/>
                  </a:cubicBezTo>
                  <a:cubicBezTo>
                    <a:pt x="6328410" y="2581910"/>
                    <a:pt x="6076950" y="2232660"/>
                    <a:pt x="5957570" y="1997710"/>
                  </a:cubicBezTo>
                  <a:cubicBezTo>
                    <a:pt x="5867400" y="1819910"/>
                    <a:pt x="5706110" y="1639570"/>
                    <a:pt x="5744210" y="1518920"/>
                  </a:cubicBezTo>
                  <a:cubicBezTo>
                    <a:pt x="5778500" y="1407160"/>
                    <a:pt x="6049010" y="1256030"/>
                    <a:pt x="6126480" y="1283970"/>
                  </a:cubicBezTo>
                  <a:cubicBezTo>
                    <a:pt x="6187440" y="1306830"/>
                    <a:pt x="6202680" y="1463040"/>
                    <a:pt x="6215380" y="1553210"/>
                  </a:cubicBezTo>
                  <a:cubicBezTo>
                    <a:pt x="6228080" y="1639570"/>
                    <a:pt x="6236970" y="1734820"/>
                    <a:pt x="6206490" y="1814830"/>
                  </a:cubicBezTo>
                  <a:cubicBezTo>
                    <a:pt x="6173470" y="1901190"/>
                    <a:pt x="6085840" y="1977390"/>
                    <a:pt x="6008370" y="2048510"/>
                  </a:cubicBezTo>
                  <a:cubicBezTo>
                    <a:pt x="5927090" y="2123440"/>
                    <a:pt x="5825490" y="2214880"/>
                    <a:pt x="5727700" y="2249170"/>
                  </a:cubicBezTo>
                  <a:cubicBezTo>
                    <a:pt x="5640070" y="2280920"/>
                    <a:pt x="5462270" y="2289810"/>
                    <a:pt x="5455920" y="2268220"/>
                  </a:cubicBezTo>
                  <a:cubicBezTo>
                    <a:pt x="5447030" y="2241550"/>
                    <a:pt x="5808980" y="2033270"/>
                    <a:pt x="5831840" y="2054860"/>
                  </a:cubicBezTo>
                  <a:cubicBezTo>
                    <a:pt x="5844540" y="2067560"/>
                    <a:pt x="5791200" y="2153920"/>
                    <a:pt x="5767070" y="2185670"/>
                  </a:cubicBezTo>
                  <a:cubicBezTo>
                    <a:pt x="5749290" y="2208530"/>
                    <a:pt x="5732780" y="2222500"/>
                    <a:pt x="5712460" y="2236470"/>
                  </a:cubicBezTo>
                  <a:cubicBezTo>
                    <a:pt x="5693410" y="2250440"/>
                    <a:pt x="5674360" y="2263140"/>
                    <a:pt x="5647690" y="2272030"/>
                  </a:cubicBezTo>
                  <a:cubicBezTo>
                    <a:pt x="5609590" y="2284730"/>
                    <a:pt x="5542280" y="2294890"/>
                    <a:pt x="5502910" y="2293620"/>
                  </a:cubicBezTo>
                  <a:cubicBezTo>
                    <a:pt x="5474970" y="2292350"/>
                    <a:pt x="5457190" y="2288540"/>
                    <a:pt x="5430520" y="2277110"/>
                  </a:cubicBezTo>
                  <a:cubicBezTo>
                    <a:pt x="5393690" y="2261870"/>
                    <a:pt x="5340350" y="2231390"/>
                    <a:pt x="5307330" y="2197100"/>
                  </a:cubicBezTo>
                  <a:cubicBezTo>
                    <a:pt x="5275580" y="2161540"/>
                    <a:pt x="5248910" y="2114550"/>
                    <a:pt x="5236210" y="2068830"/>
                  </a:cubicBezTo>
                  <a:cubicBezTo>
                    <a:pt x="5224780" y="2023110"/>
                    <a:pt x="5223510" y="1967230"/>
                    <a:pt x="5233670" y="1921510"/>
                  </a:cubicBezTo>
                  <a:cubicBezTo>
                    <a:pt x="5242560" y="1879600"/>
                    <a:pt x="5255260" y="1844040"/>
                    <a:pt x="5289550" y="1803400"/>
                  </a:cubicBezTo>
                  <a:cubicBezTo>
                    <a:pt x="5349240" y="1734820"/>
                    <a:pt x="5617210" y="1625600"/>
                    <a:pt x="5607050" y="1588770"/>
                  </a:cubicBezTo>
                  <a:cubicBezTo>
                    <a:pt x="5598160" y="1557020"/>
                    <a:pt x="5424170" y="1569720"/>
                    <a:pt x="5325110" y="1569720"/>
                  </a:cubicBezTo>
                  <a:cubicBezTo>
                    <a:pt x="5213350" y="1570990"/>
                    <a:pt x="5033010" y="1658620"/>
                    <a:pt x="4968240" y="1598930"/>
                  </a:cubicBezTo>
                  <a:cubicBezTo>
                    <a:pt x="4890770" y="1527810"/>
                    <a:pt x="5025390" y="1216660"/>
                    <a:pt x="4972050" y="1082040"/>
                  </a:cubicBezTo>
                  <a:cubicBezTo>
                    <a:pt x="4927600" y="970280"/>
                    <a:pt x="4838700" y="866140"/>
                    <a:pt x="4726940" y="826770"/>
                  </a:cubicBezTo>
                  <a:cubicBezTo>
                    <a:pt x="4583430" y="777240"/>
                    <a:pt x="4377690" y="890270"/>
                    <a:pt x="4149090" y="906780"/>
                  </a:cubicBezTo>
                  <a:cubicBezTo>
                    <a:pt x="3818890" y="930910"/>
                    <a:pt x="3279140" y="891540"/>
                    <a:pt x="2934970" y="915670"/>
                  </a:cubicBezTo>
                  <a:cubicBezTo>
                    <a:pt x="2679700" y="933450"/>
                    <a:pt x="2536190" y="985520"/>
                    <a:pt x="2270760" y="1004570"/>
                  </a:cubicBezTo>
                  <a:cubicBezTo>
                    <a:pt x="1877060" y="1031240"/>
                    <a:pt x="1097280" y="1080770"/>
                    <a:pt x="798830" y="1014730"/>
                  </a:cubicBezTo>
                  <a:cubicBezTo>
                    <a:pt x="659130" y="982980"/>
                    <a:pt x="576580" y="948690"/>
                    <a:pt x="505460" y="873760"/>
                  </a:cubicBezTo>
                  <a:cubicBezTo>
                    <a:pt x="433070" y="798830"/>
                    <a:pt x="340360" y="612140"/>
                    <a:pt x="373380" y="563880"/>
                  </a:cubicBezTo>
                  <a:cubicBezTo>
                    <a:pt x="403860" y="518160"/>
                    <a:pt x="562610" y="588010"/>
                    <a:pt x="676910" y="577850"/>
                  </a:cubicBezTo>
                  <a:cubicBezTo>
                    <a:pt x="828040" y="562610"/>
                    <a:pt x="1054100" y="504190"/>
                    <a:pt x="1196340" y="450850"/>
                  </a:cubicBezTo>
                  <a:cubicBezTo>
                    <a:pt x="1303020" y="411480"/>
                    <a:pt x="1379220" y="360680"/>
                    <a:pt x="1463040" y="312420"/>
                  </a:cubicBezTo>
                  <a:cubicBezTo>
                    <a:pt x="1541780" y="265430"/>
                    <a:pt x="1610360" y="210820"/>
                    <a:pt x="1687830" y="165100"/>
                  </a:cubicBezTo>
                  <a:cubicBezTo>
                    <a:pt x="1767840" y="120650"/>
                    <a:pt x="1864360" y="53340"/>
                    <a:pt x="1936750" y="41910"/>
                  </a:cubicBezTo>
                  <a:cubicBezTo>
                    <a:pt x="1986280" y="34290"/>
                    <a:pt x="2028190" y="44450"/>
                    <a:pt x="2068830" y="60960"/>
                  </a:cubicBezTo>
                  <a:cubicBezTo>
                    <a:pt x="2109470" y="77470"/>
                    <a:pt x="2148840" y="106680"/>
                    <a:pt x="2176780" y="139700"/>
                  </a:cubicBezTo>
                  <a:cubicBezTo>
                    <a:pt x="2204720" y="172720"/>
                    <a:pt x="2227580" y="217170"/>
                    <a:pt x="2236470" y="259080"/>
                  </a:cubicBezTo>
                  <a:cubicBezTo>
                    <a:pt x="2246630" y="302260"/>
                    <a:pt x="2245360" y="351790"/>
                    <a:pt x="2233930" y="393700"/>
                  </a:cubicBezTo>
                  <a:cubicBezTo>
                    <a:pt x="2222500" y="435610"/>
                    <a:pt x="2198370" y="478790"/>
                    <a:pt x="2169160" y="510540"/>
                  </a:cubicBezTo>
                  <a:cubicBezTo>
                    <a:pt x="2139950" y="542290"/>
                    <a:pt x="2090420" y="568960"/>
                    <a:pt x="2057400" y="584200"/>
                  </a:cubicBezTo>
                  <a:cubicBezTo>
                    <a:pt x="2033270" y="594360"/>
                    <a:pt x="2024380" y="594360"/>
                    <a:pt x="1991360" y="598170"/>
                  </a:cubicBezTo>
                  <a:cubicBezTo>
                    <a:pt x="1896110" y="609600"/>
                    <a:pt x="1586230" y="621030"/>
                    <a:pt x="1426210" y="609600"/>
                  </a:cubicBezTo>
                  <a:cubicBezTo>
                    <a:pt x="1305560" y="600710"/>
                    <a:pt x="1211580" y="568960"/>
                    <a:pt x="1109980" y="557530"/>
                  </a:cubicBezTo>
                  <a:cubicBezTo>
                    <a:pt x="1017270" y="546100"/>
                    <a:pt x="934720" y="535940"/>
                    <a:pt x="842010" y="538480"/>
                  </a:cubicBezTo>
                  <a:cubicBezTo>
                    <a:pt x="741680" y="542290"/>
                    <a:pt x="618490" y="557530"/>
                    <a:pt x="532130" y="579120"/>
                  </a:cubicBezTo>
                  <a:cubicBezTo>
                    <a:pt x="467360" y="595630"/>
                    <a:pt x="419100" y="631190"/>
                    <a:pt x="367030" y="643890"/>
                  </a:cubicBezTo>
                  <a:cubicBezTo>
                    <a:pt x="323850" y="655320"/>
                    <a:pt x="276860" y="662940"/>
                    <a:pt x="243840" y="661670"/>
                  </a:cubicBezTo>
                  <a:cubicBezTo>
                    <a:pt x="219710" y="660400"/>
                    <a:pt x="204470" y="657860"/>
                    <a:pt x="181610" y="647700"/>
                  </a:cubicBezTo>
                  <a:cubicBezTo>
                    <a:pt x="151130" y="635000"/>
                    <a:pt x="102870" y="601980"/>
                    <a:pt x="77470" y="579120"/>
                  </a:cubicBezTo>
                  <a:cubicBezTo>
                    <a:pt x="60960" y="562610"/>
                    <a:pt x="52070" y="549910"/>
                    <a:pt x="41910" y="527050"/>
                  </a:cubicBezTo>
                  <a:cubicBezTo>
                    <a:pt x="26670" y="496570"/>
                    <a:pt x="10160" y="447040"/>
                    <a:pt x="8890" y="406400"/>
                  </a:cubicBezTo>
                  <a:cubicBezTo>
                    <a:pt x="8890" y="367030"/>
                    <a:pt x="19050" y="321310"/>
                    <a:pt x="36830" y="285750"/>
                  </a:cubicBezTo>
                  <a:cubicBezTo>
                    <a:pt x="54610" y="248920"/>
                    <a:pt x="91440" y="212090"/>
                    <a:pt x="118110" y="190500"/>
                  </a:cubicBezTo>
                  <a:cubicBezTo>
                    <a:pt x="137160" y="175260"/>
                    <a:pt x="172720" y="160020"/>
                    <a:pt x="172720" y="1600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7" id="47"/>
          <p:cNvGrpSpPr/>
          <p:nvPr/>
        </p:nvGrpSpPr>
        <p:grpSpPr>
          <a:xfrm rot="0">
            <a:off x="16433959" y="770866"/>
            <a:ext cx="1563529" cy="3066756"/>
            <a:chOff x="0" y="0"/>
            <a:chExt cx="1844040" cy="361696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50800" y="39370"/>
              <a:ext cx="1741170" cy="3528060"/>
            </a:xfrm>
            <a:custGeom>
              <a:avLst/>
              <a:gdLst/>
              <a:ahLst/>
              <a:cxnLst/>
              <a:rect r="r" b="b" t="t" l="l"/>
              <a:pathLst>
                <a:path h="3528060" w="1741170">
                  <a:moveTo>
                    <a:pt x="0" y="878840"/>
                  </a:moveTo>
                  <a:cubicBezTo>
                    <a:pt x="128270" y="508000"/>
                    <a:pt x="250190" y="401320"/>
                    <a:pt x="344170" y="331470"/>
                  </a:cubicBezTo>
                  <a:cubicBezTo>
                    <a:pt x="421640" y="273050"/>
                    <a:pt x="504190" y="248920"/>
                    <a:pt x="582930" y="203200"/>
                  </a:cubicBezTo>
                  <a:cubicBezTo>
                    <a:pt x="661670" y="157480"/>
                    <a:pt x="736600" y="88900"/>
                    <a:pt x="820420" y="57150"/>
                  </a:cubicBezTo>
                  <a:cubicBezTo>
                    <a:pt x="900430" y="26670"/>
                    <a:pt x="986790" y="0"/>
                    <a:pt x="1073150" y="11430"/>
                  </a:cubicBezTo>
                  <a:cubicBezTo>
                    <a:pt x="1173480" y="25400"/>
                    <a:pt x="1316990" y="78740"/>
                    <a:pt x="1381760" y="161290"/>
                  </a:cubicBezTo>
                  <a:cubicBezTo>
                    <a:pt x="1450340" y="248920"/>
                    <a:pt x="1460500" y="421640"/>
                    <a:pt x="1459230" y="535940"/>
                  </a:cubicBezTo>
                  <a:cubicBezTo>
                    <a:pt x="1459230" y="632460"/>
                    <a:pt x="1427480" y="715010"/>
                    <a:pt x="1400810" y="802640"/>
                  </a:cubicBezTo>
                  <a:cubicBezTo>
                    <a:pt x="1371600" y="894080"/>
                    <a:pt x="1334770" y="985520"/>
                    <a:pt x="1291590" y="1075690"/>
                  </a:cubicBezTo>
                  <a:cubicBezTo>
                    <a:pt x="1245870" y="1169670"/>
                    <a:pt x="1181100" y="1276350"/>
                    <a:pt x="1135380" y="1355090"/>
                  </a:cubicBezTo>
                  <a:cubicBezTo>
                    <a:pt x="1101090" y="1414780"/>
                    <a:pt x="1032510" y="1488440"/>
                    <a:pt x="1041400" y="1510030"/>
                  </a:cubicBezTo>
                  <a:cubicBezTo>
                    <a:pt x="1046480" y="1521460"/>
                    <a:pt x="1070610" y="1515110"/>
                    <a:pt x="1084580" y="1521460"/>
                  </a:cubicBezTo>
                  <a:cubicBezTo>
                    <a:pt x="1102360" y="1527810"/>
                    <a:pt x="1123950" y="1539240"/>
                    <a:pt x="1140460" y="1550670"/>
                  </a:cubicBezTo>
                  <a:cubicBezTo>
                    <a:pt x="1156970" y="1562100"/>
                    <a:pt x="1173480" y="1576070"/>
                    <a:pt x="1187450" y="1591310"/>
                  </a:cubicBezTo>
                  <a:cubicBezTo>
                    <a:pt x="1200150" y="1606550"/>
                    <a:pt x="1212850" y="1624330"/>
                    <a:pt x="1221740" y="1643380"/>
                  </a:cubicBezTo>
                  <a:cubicBezTo>
                    <a:pt x="1231900" y="1661160"/>
                    <a:pt x="1239520" y="1681480"/>
                    <a:pt x="1244600" y="1701800"/>
                  </a:cubicBezTo>
                  <a:cubicBezTo>
                    <a:pt x="1249680" y="1720850"/>
                    <a:pt x="1250950" y="1734820"/>
                    <a:pt x="1252220" y="1762760"/>
                  </a:cubicBezTo>
                  <a:cubicBezTo>
                    <a:pt x="1256030" y="1828800"/>
                    <a:pt x="1247140" y="1992630"/>
                    <a:pt x="1248410" y="2082800"/>
                  </a:cubicBezTo>
                  <a:cubicBezTo>
                    <a:pt x="1249680" y="2148840"/>
                    <a:pt x="1248410" y="2222500"/>
                    <a:pt x="1256030" y="2255520"/>
                  </a:cubicBezTo>
                  <a:cubicBezTo>
                    <a:pt x="1259840" y="2268220"/>
                    <a:pt x="1267460" y="2274570"/>
                    <a:pt x="1268730" y="2282190"/>
                  </a:cubicBezTo>
                  <a:cubicBezTo>
                    <a:pt x="1270000" y="2287270"/>
                    <a:pt x="1267460" y="2291080"/>
                    <a:pt x="1270000" y="2293620"/>
                  </a:cubicBezTo>
                  <a:cubicBezTo>
                    <a:pt x="1277620" y="2301240"/>
                    <a:pt x="1315720" y="2286000"/>
                    <a:pt x="1339850" y="2298700"/>
                  </a:cubicBezTo>
                  <a:cubicBezTo>
                    <a:pt x="1384300" y="2324100"/>
                    <a:pt x="1446530" y="2481580"/>
                    <a:pt x="1484630" y="2504440"/>
                  </a:cubicBezTo>
                  <a:cubicBezTo>
                    <a:pt x="1498600" y="2513330"/>
                    <a:pt x="1515110" y="2500630"/>
                    <a:pt x="1524000" y="2508250"/>
                  </a:cubicBezTo>
                  <a:cubicBezTo>
                    <a:pt x="1534160" y="2518410"/>
                    <a:pt x="1521460" y="2546350"/>
                    <a:pt x="1531620" y="2571750"/>
                  </a:cubicBezTo>
                  <a:cubicBezTo>
                    <a:pt x="1550670" y="2620010"/>
                    <a:pt x="1651000" y="2729230"/>
                    <a:pt x="1675130" y="2764790"/>
                  </a:cubicBezTo>
                  <a:cubicBezTo>
                    <a:pt x="1685290" y="2777490"/>
                    <a:pt x="1687830" y="2782570"/>
                    <a:pt x="1694180" y="2791460"/>
                  </a:cubicBezTo>
                  <a:cubicBezTo>
                    <a:pt x="1700530" y="2801620"/>
                    <a:pt x="1711960" y="2819400"/>
                    <a:pt x="1711960" y="2819400"/>
                  </a:cubicBezTo>
                  <a:cubicBezTo>
                    <a:pt x="1711960" y="2820670"/>
                    <a:pt x="1719580" y="2840990"/>
                    <a:pt x="1723390" y="2851150"/>
                  </a:cubicBezTo>
                  <a:cubicBezTo>
                    <a:pt x="1727200" y="2861310"/>
                    <a:pt x="1734820" y="2881630"/>
                    <a:pt x="1734820" y="2882900"/>
                  </a:cubicBezTo>
                  <a:cubicBezTo>
                    <a:pt x="1734820" y="2882900"/>
                    <a:pt x="1737360" y="2904490"/>
                    <a:pt x="1738630" y="2915920"/>
                  </a:cubicBezTo>
                  <a:cubicBezTo>
                    <a:pt x="1739900" y="2926080"/>
                    <a:pt x="1741170" y="2947670"/>
                    <a:pt x="1741170" y="2948940"/>
                  </a:cubicBezTo>
                  <a:cubicBezTo>
                    <a:pt x="1741170" y="2948940"/>
                    <a:pt x="1738630" y="2970530"/>
                    <a:pt x="1737360" y="2981960"/>
                  </a:cubicBezTo>
                  <a:cubicBezTo>
                    <a:pt x="1736090" y="2992120"/>
                    <a:pt x="1732280" y="3013710"/>
                    <a:pt x="1732280" y="3014980"/>
                  </a:cubicBezTo>
                  <a:cubicBezTo>
                    <a:pt x="1732280" y="3014980"/>
                    <a:pt x="1724660" y="3035300"/>
                    <a:pt x="1719580" y="3045460"/>
                  </a:cubicBezTo>
                  <a:cubicBezTo>
                    <a:pt x="1715770" y="3055620"/>
                    <a:pt x="1708150" y="3075940"/>
                    <a:pt x="1708150" y="3075940"/>
                  </a:cubicBezTo>
                  <a:cubicBezTo>
                    <a:pt x="1708150" y="3077210"/>
                    <a:pt x="1695450" y="3093720"/>
                    <a:pt x="1687830" y="3103880"/>
                  </a:cubicBezTo>
                  <a:cubicBezTo>
                    <a:pt x="1681480" y="3112770"/>
                    <a:pt x="1668780" y="3130550"/>
                    <a:pt x="1668780" y="3130550"/>
                  </a:cubicBezTo>
                  <a:cubicBezTo>
                    <a:pt x="1668780" y="3130550"/>
                    <a:pt x="1654810" y="3138170"/>
                    <a:pt x="1653540" y="3144520"/>
                  </a:cubicBezTo>
                  <a:cubicBezTo>
                    <a:pt x="1651000" y="3148330"/>
                    <a:pt x="1653540" y="3154680"/>
                    <a:pt x="1654810" y="3161030"/>
                  </a:cubicBezTo>
                  <a:cubicBezTo>
                    <a:pt x="1657350" y="3169920"/>
                    <a:pt x="1662430" y="3183890"/>
                    <a:pt x="1663700" y="3192780"/>
                  </a:cubicBezTo>
                  <a:cubicBezTo>
                    <a:pt x="1663700" y="3199130"/>
                    <a:pt x="1662430" y="3204210"/>
                    <a:pt x="1662430" y="3209290"/>
                  </a:cubicBezTo>
                  <a:cubicBezTo>
                    <a:pt x="1662430" y="3214370"/>
                    <a:pt x="1664970" y="3219450"/>
                    <a:pt x="1664970" y="3225800"/>
                  </a:cubicBezTo>
                  <a:cubicBezTo>
                    <a:pt x="1664970" y="3234690"/>
                    <a:pt x="1659890" y="3247390"/>
                    <a:pt x="1658620" y="3258820"/>
                  </a:cubicBezTo>
                  <a:cubicBezTo>
                    <a:pt x="1657350" y="3270250"/>
                    <a:pt x="1658620" y="3282950"/>
                    <a:pt x="1656080" y="3291840"/>
                  </a:cubicBezTo>
                  <a:cubicBezTo>
                    <a:pt x="1654810" y="3298190"/>
                    <a:pt x="1651000" y="3302000"/>
                    <a:pt x="1649730" y="3307080"/>
                  </a:cubicBezTo>
                  <a:cubicBezTo>
                    <a:pt x="1648460" y="3312160"/>
                    <a:pt x="1649730" y="3317240"/>
                    <a:pt x="1647190" y="3323590"/>
                  </a:cubicBezTo>
                  <a:cubicBezTo>
                    <a:pt x="1643380" y="3332480"/>
                    <a:pt x="1635760" y="3342640"/>
                    <a:pt x="1630680" y="3352800"/>
                  </a:cubicBezTo>
                  <a:cubicBezTo>
                    <a:pt x="1625600" y="3362960"/>
                    <a:pt x="1623060" y="3375660"/>
                    <a:pt x="1617980" y="3383280"/>
                  </a:cubicBezTo>
                  <a:cubicBezTo>
                    <a:pt x="1614170" y="3388360"/>
                    <a:pt x="1610360" y="3390900"/>
                    <a:pt x="1606550" y="3395980"/>
                  </a:cubicBezTo>
                  <a:cubicBezTo>
                    <a:pt x="1604010" y="3401060"/>
                    <a:pt x="1602740" y="3406140"/>
                    <a:pt x="1598930" y="3411220"/>
                  </a:cubicBezTo>
                  <a:cubicBezTo>
                    <a:pt x="1592580" y="3417570"/>
                    <a:pt x="1582420" y="3425190"/>
                    <a:pt x="1574800" y="3432810"/>
                  </a:cubicBezTo>
                  <a:cubicBezTo>
                    <a:pt x="1565910" y="3440430"/>
                    <a:pt x="1559560" y="3451860"/>
                    <a:pt x="1551940" y="3458210"/>
                  </a:cubicBezTo>
                  <a:cubicBezTo>
                    <a:pt x="1546860" y="3462020"/>
                    <a:pt x="1541780" y="3463290"/>
                    <a:pt x="1537970" y="3465830"/>
                  </a:cubicBezTo>
                  <a:cubicBezTo>
                    <a:pt x="1532890" y="3469640"/>
                    <a:pt x="1530350" y="3474720"/>
                    <a:pt x="1525270" y="3477260"/>
                  </a:cubicBezTo>
                  <a:cubicBezTo>
                    <a:pt x="1517650" y="3482340"/>
                    <a:pt x="1504950" y="3486150"/>
                    <a:pt x="1494790" y="3491230"/>
                  </a:cubicBezTo>
                  <a:cubicBezTo>
                    <a:pt x="1484630" y="3496310"/>
                    <a:pt x="1474470" y="3503930"/>
                    <a:pt x="1465580" y="3507740"/>
                  </a:cubicBezTo>
                  <a:cubicBezTo>
                    <a:pt x="1460500" y="3510280"/>
                    <a:pt x="1455420" y="3509010"/>
                    <a:pt x="1449070" y="3511550"/>
                  </a:cubicBezTo>
                  <a:cubicBezTo>
                    <a:pt x="1443990" y="3512820"/>
                    <a:pt x="1440180" y="3516630"/>
                    <a:pt x="1433830" y="3517900"/>
                  </a:cubicBezTo>
                  <a:cubicBezTo>
                    <a:pt x="1426210" y="3520440"/>
                    <a:pt x="1412240" y="3519170"/>
                    <a:pt x="1400810" y="3520440"/>
                  </a:cubicBezTo>
                  <a:cubicBezTo>
                    <a:pt x="1390650" y="3521710"/>
                    <a:pt x="1377950" y="3526790"/>
                    <a:pt x="1369060" y="3526790"/>
                  </a:cubicBezTo>
                  <a:cubicBezTo>
                    <a:pt x="1362710" y="3528060"/>
                    <a:pt x="1357630" y="3525520"/>
                    <a:pt x="1352550" y="3525520"/>
                  </a:cubicBezTo>
                  <a:cubicBezTo>
                    <a:pt x="1346200" y="3525520"/>
                    <a:pt x="1342390" y="3526790"/>
                    <a:pt x="1334770" y="3526790"/>
                  </a:cubicBezTo>
                  <a:cubicBezTo>
                    <a:pt x="1325880" y="3525520"/>
                    <a:pt x="1314450" y="3520440"/>
                    <a:pt x="1303020" y="3519170"/>
                  </a:cubicBezTo>
                  <a:cubicBezTo>
                    <a:pt x="1291590" y="3516630"/>
                    <a:pt x="1278890" y="3516630"/>
                    <a:pt x="1270000" y="3514090"/>
                  </a:cubicBezTo>
                  <a:cubicBezTo>
                    <a:pt x="1263650" y="3512820"/>
                    <a:pt x="1259840" y="3509010"/>
                    <a:pt x="1254760" y="3507740"/>
                  </a:cubicBezTo>
                  <a:cubicBezTo>
                    <a:pt x="1249680" y="3505200"/>
                    <a:pt x="1244600" y="3506470"/>
                    <a:pt x="1238250" y="3503930"/>
                  </a:cubicBezTo>
                  <a:cubicBezTo>
                    <a:pt x="1230630" y="3500120"/>
                    <a:pt x="1220470" y="3491230"/>
                    <a:pt x="1210310" y="3486150"/>
                  </a:cubicBezTo>
                  <a:cubicBezTo>
                    <a:pt x="1201420" y="3479800"/>
                    <a:pt x="1187450" y="3475990"/>
                    <a:pt x="1181100" y="3470910"/>
                  </a:cubicBezTo>
                  <a:cubicBezTo>
                    <a:pt x="1174750" y="3467100"/>
                    <a:pt x="1173480" y="3463290"/>
                    <a:pt x="1168400" y="3459480"/>
                  </a:cubicBezTo>
                  <a:cubicBezTo>
                    <a:pt x="1164590" y="3455670"/>
                    <a:pt x="1159510" y="3454400"/>
                    <a:pt x="1154430" y="3450590"/>
                  </a:cubicBezTo>
                  <a:cubicBezTo>
                    <a:pt x="1148080" y="3444240"/>
                    <a:pt x="1140460" y="3432810"/>
                    <a:pt x="1132840" y="3425190"/>
                  </a:cubicBezTo>
                  <a:cubicBezTo>
                    <a:pt x="1126490" y="3416300"/>
                    <a:pt x="1115060" y="3408680"/>
                    <a:pt x="1109980" y="3401060"/>
                  </a:cubicBezTo>
                  <a:cubicBezTo>
                    <a:pt x="1106170" y="3397250"/>
                    <a:pt x="1107440" y="3393440"/>
                    <a:pt x="1103630" y="3389630"/>
                  </a:cubicBezTo>
                  <a:cubicBezTo>
                    <a:pt x="1101090" y="3384550"/>
                    <a:pt x="1096010" y="3382010"/>
                    <a:pt x="1090930" y="3373120"/>
                  </a:cubicBezTo>
                  <a:cubicBezTo>
                    <a:pt x="1082040" y="3357880"/>
                    <a:pt x="1078230" y="3326130"/>
                    <a:pt x="1061720" y="3293110"/>
                  </a:cubicBezTo>
                  <a:cubicBezTo>
                    <a:pt x="1027430" y="3228340"/>
                    <a:pt x="935990" y="3114040"/>
                    <a:pt x="878840" y="3027680"/>
                  </a:cubicBezTo>
                  <a:cubicBezTo>
                    <a:pt x="826770" y="2948940"/>
                    <a:pt x="784860" y="2875280"/>
                    <a:pt x="731520" y="2799080"/>
                  </a:cubicBezTo>
                  <a:cubicBezTo>
                    <a:pt x="674370" y="2716530"/>
                    <a:pt x="608330" y="2633980"/>
                    <a:pt x="547370" y="2551430"/>
                  </a:cubicBezTo>
                  <a:cubicBezTo>
                    <a:pt x="485140" y="2467610"/>
                    <a:pt x="427990" y="2377440"/>
                    <a:pt x="360680" y="2301240"/>
                  </a:cubicBezTo>
                  <a:cubicBezTo>
                    <a:pt x="294640" y="2226310"/>
                    <a:pt x="195580" y="2183130"/>
                    <a:pt x="147320" y="2099310"/>
                  </a:cubicBezTo>
                  <a:cubicBezTo>
                    <a:pt x="96520" y="2007870"/>
                    <a:pt x="93980" y="1875790"/>
                    <a:pt x="71120" y="1769110"/>
                  </a:cubicBezTo>
                  <a:cubicBezTo>
                    <a:pt x="50800" y="1670050"/>
                    <a:pt x="19050" y="1574800"/>
                    <a:pt x="16510" y="1482090"/>
                  </a:cubicBezTo>
                  <a:cubicBezTo>
                    <a:pt x="13970" y="1395730"/>
                    <a:pt x="50800" y="1319530"/>
                    <a:pt x="49530" y="1228090"/>
                  </a:cubicBezTo>
                  <a:cubicBezTo>
                    <a:pt x="48260" y="1121410"/>
                    <a:pt x="0" y="878840"/>
                    <a:pt x="0" y="878840"/>
                  </a:cubicBezTo>
                  <a:moveTo>
                    <a:pt x="582930" y="876300"/>
                  </a:moveTo>
                  <a:cubicBezTo>
                    <a:pt x="638810" y="1061720"/>
                    <a:pt x="668020" y="977900"/>
                    <a:pt x="690880" y="934720"/>
                  </a:cubicBezTo>
                  <a:cubicBezTo>
                    <a:pt x="717550" y="885190"/>
                    <a:pt x="783590" y="788670"/>
                    <a:pt x="769620" y="775970"/>
                  </a:cubicBezTo>
                  <a:cubicBezTo>
                    <a:pt x="755650" y="762000"/>
                    <a:pt x="582930" y="876300"/>
                    <a:pt x="582930" y="87630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9" id="49"/>
          <p:cNvGrpSpPr/>
          <p:nvPr/>
        </p:nvGrpSpPr>
        <p:grpSpPr>
          <a:xfrm rot="0">
            <a:off x="12432982" y="4884420"/>
            <a:ext cx="481965" cy="447675"/>
            <a:chOff x="0" y="0"/>
            <a:chExt cx="642620" cy="59690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46990" y="46990"/>
              <a:ext cx="543560" cy="501650"/>
            </a:xfrm>
            <a:custGeom>
              <a:avLst/>
              <a:gdLst/>
              <a:ahLst/>
              <a:cxnLst/>
              <a:rect r="r" b="b" t="t" l="l"/>
              <a:pathLst>
                <a:path h="501650" w="543560">
                  <a:moveTo>
                    <a:pt x="520700" y="153670"/>
                  </a:moveTo>
                  <a:cubicBezTo>
                    <a:pt x="294640" y="377190"/>
                    <a:pt x="182880" y="472440"/>
                    <a:pt x="129540" y="492760"/>
                  </a:cubicBezTo>
                  <a:cubicBezTo>
                    <a:pt x="105410" y="501650"/>
                    <a:pt x="88900" y="501650"/>
                    <a:pt x="71120" y="496570"/>
                  </a:cubicBezTo>
                  <a:cubicBezTo>
                    <a:pt x="53340" y="491490"/>
                    <a:pt x="34290" y="478790"/>
                    <a:pt x="22860" y="464820"/>
                  </a:cubicBezTo>
                  <a:cubicBezTo>
                    <a:pt x="11430" y="450850"/>
                    <a:pt x="3810" y="427990"/>
                    <a:pt x="3810" y="410210"/>
                  </a:cubicBezTo>
                  <a:cubicBezTo>
                    <a:pt x="2540" y="391160"/>
                    <a:pt x="10160" y="369570"/>
                    <a:pt x="21590" y="354330"/>
                  </a:cubicBezTo>
                  <a:cubicBezTo>
                    <a:pt x="31750" y="340360"/>
                    <a:pt x="49530" y="325120"/>
                    <a:pt x="68580" y="321310"/>
                  </a:cubicBezTo>
                  <a:cubicBezTo>
                    <a:pt x="91440" y="316230"/>
                    <a:pt x="132080" y="322580"/>
                    <a:pt x="152400" y="339090"/>
                  </a:cubicBezTo>
                  <a:cubicBezTo>
                    <a:pt x="171450" y="354330"/>
                    <a:pt x="185420" y="393700"/>
                    <a:pt x="184150" y="416560"/>
                  </a:cubicBezTo>
                  <a:cubicBezTo>
                    <a:pt x="184150" y="436880"/>
                    <a:pt x="173990" y="457200"/>
                    <a:pt x="161290" y="469900"/>
                  </a:cubicBezTo>
                  <a:cubicBezTo>
                    <a:pt x="148590" y="483870"/>
                    <a:pt x="128270" y="495300"/>
                    <a:pt x="110490" y="497840"/>
                  </a:cubicBezTo>
                  <a:cubicBezTo>
                    <a:pt x="92710" y="501650"/>
                    <a:pt x="69850" y="500380"/>
                    <a:pt x="53340" y="490220"/>
                  </a:cubicBezTo>
                  <a:cubicBezTo>
                    <a:pt x="33020" y="477520"/>
                    <a:pt x="8890" y="443230"/>
                    <a:pt x="3810" y="420370"/>
                  </a:cubicBezTo>
                  <a:cubicBezTo>
                    <a:pt x="0" y="401320"/>
                    <a:pt x="2540" y="383540"/>
                    <a:pt x="15240" y="363220"/>
                  </a:cubicBezTo>
                  <a:cubicBezTo>
                    <a:pt x="40640" y="323850"/>
                    <a:pt x="127000" y="285750"/>
                    <a:pt x="186690" y="234950"/>
                  </a:cubicBezTo>
                  <a:cubicBezTo>
                    <a:pt x="260350" y="171450"/>
                    <a:pt x="372110" y="31750"/>
                    <a:pt x="421640" y="8890"/>
                  </a:cubicBezTo>
                  <a:cubicBezTo>
                    <a:pt x="439420" y="0"/>
                    <a:pt x="449580" y="1270"/>
                    <a:pt x="464820" y="3810"/>
                  </a:cubicBezTo>
                  <a:cubicBezTo>
                    <a:pt x="482600" y="7620"/>
                    <a:pt x="508000" y="19050"/>
                    <a:pt x="520700" y="34290"/>
                  </a:cubicBezTo>
                  <a:cubicBezTo>
                    <a:pt x="534670" y="48260"/>
                    <a:pt x="543560" y="73660"/>
                    <a:pt x="543560" y="93980"/>
                  </a:cubicBezTo>
                  <a:cubicBezTo>
                    <a:pt x="543560" y="113030"/>
                    <a:pt x="520700" y="153670"/>
                    <a:pt x="520700" y="15367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1" id="51"/>
          <p:cNvGrpSpPr/>
          <p:nvPr/>
        </p:nvGrpSpPr>
        <p:grpSpPr>
          <a:xfrm rot="0">
            <a:off x="12898755" y="1626870"/>
            <a:ext cx="1130618" cy="713422"/>
            <a:chOff x="0" y="0"/>
            <a:chExt cx="1507490" cy="95123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46990" y="40640"/>
              <a:ext cx="1413510" cy="873760"/>
            </a:xfrm>
            <a:custGeom>
              <a:avLst/>
              <a:gdLst/>
              <a:ahLst/>
              <a:cxnLst/>
              <a:rect r="r" b="b" t="t" l="l"/>
              <a:pathLst>
                <a:path h="873760" w="1413510">
                  <a:moveTo>
                    <a:pt x="1049020" y="527050"/>
                  </a:moveTo>
                  <a:cubicBezTo>
                    <a:pt x="824230" y="551180"/>
                    <a:pt x="777240" y="542290"/>
                    <a:pt x="715010" y="530860"/>
                  </a:cubicBezTo>
                  <a:cubicBezTo>
                    <a:pt x="632460" y="516890"/>
                    <a:pt x="478790" y="487680"/>
                    <a:pt x="429260" y="464820"/>
                  </a:cubicBezTo>
                  <a:cubicBezTo>
                    <a:pt x="411480" y="455930"/>
                    <a:pt x="403860" y="450850"/>
                    <a:pt x="394970" y="439420"/>
                  </a:cubicBezTo>
                  <a:cubicBezTo>
                    <a:pt x="383540" y="424180"/>
                    <a:pt x="373380" y="397510"/>
                    <a:pt x="373380" y="377190"/>
                  </a:cubicBezTo>
                  <a:cubicBezTo>
                    <a:pt x="374650" y="356870"/>
                    <a:pt x="387350" y="331470"/>
                    <a:pt x="398780" y="317500"/>
                  </a:cubicBezTo>
                  <a:cubicBezTo>
                    <a:pt x="408940" y="306070"/>
                    <a:pt x="422910" y="298450"/>
                    <a:pt x="435610" y="293370"/>
                  </a:cubicBezTo>
                  <a:cubicBezTo>
                    <a:pt x="449580" y="289560"/>
                    <a:pt x="463550" y="295910"/>
                    <a:pt x="480060" y="289560"/>
                  </a:cubicBezTo>
                  <a:cubicBezTo>
                    <a:pt x="504190" y="279400"/>
                    <a:pt x="529590" y="241300"/>
                    <a:pt x="561340" y="218440"/>
                  </a:cubicBezTo>
                  <a:cubicBezTo>
                    <a:pt x="599440" y="190500"/>
                    <a:pt x="657860" y="152400"/>
                    <a:pt x="695960" y="137160"/>
                  </a:cubicBezTo>
                  <a:cubicBezTo>
                    <a:pt x="718820" y="128270"/>
                    <a:pt x="739140" y="121920"/>
                    <a:pt x="758190" y="125730"/>
                  </a:cubicBezTo>
                  <a:cubicBezTo>
                    <a:pt x="777240" y="129540"/>
                    <a:pt x="801370" y="144780"/>
                    <a:pt x="812800" y="158750"/>
                  </a:cubicBezTo>
                  <a:cubicBezTo>
                    <a:pt x="822960" y="170180"/>
                    <a:pt x="829310" y="182880"/>
                    <a:pt x="830580" y="198120"/>
                  </a:cubicBezTo>
                  <a:cubicBezTo>
                    <a:pt x="833120" y="215900"/>
                    <a:pt x="828040" y="245110"/>
                    <a:pt x="819150" y="260350"/>
                  </a:cubicBezTo>
                  <a:cubicBezTo>
                    <a:pt x="812800" y="274320"/>
                    <a:pt x="805180" y="281940"/>
                    <a:pt x="789940" y="290830"/>
                  </a:cubicBezTo>
                  <a:cubicBezTo>
                    <a:pt x="760730" y="308610"/>
                    <a:pt x="699770" y="312420"/>
                    <a:pt x="652780" y="334010"/>
                  </a:cubicBezTo>
                  <a:cubicBezTo>
                    <a:pt x="594360" y="358140"/>
                    <a:pt x="516890" y="431800"/>
                    <a:pt x="471170" y="438150"/>
                  </a:cubicBezTo>
                  <a:cubicBezTo>
                    <a:pt x="444500" y="443230"/>
                    <a:pt x="422910" y="434340"/>
                    <a:pt x="406400" y="425450"/>
                  </a:cubicBezTo>
                  <a:cubicBezTo>
                    <a:pt x="392430" y="417830"/>
                    <a:pt x="383540" y="406400"/>
                    <a:pt x="375920" y="393700"/>
                  </a:cubicBezTo>
                  <a:cubicBezTo>
                    <a:pt x="368300" y="381000"/>
                    <a:pt x="364490" y="365760"/>
                    <a:pt x="363220" y="350520"/>
                  </a:cubicBezTo>
                  <a:cubicBezTo>
                    <a:pt x="363220" y="336550"/>
                    <a:pt x="365760" y="320040"/>
                    <a:pt x="372110" y="307340"/>
                  </a:cubicBezTo>
                  <a:cubicBezTo>
                    <a:pt x="378460" y="294640"/>
                    <a:pt x="382270" y="281940"/>
                    <a:pt x="400050" y="273050"/>
                  </a:cubicBezTo>
                  <a:cubicBezTo>
                    <a:pt x="453390" y="247650"/>
                    <a:pt x="715010" y="250190"/>
                    <a:pt x="782320" y="270510"/>
                  </a:cubicBezTo>
                  <a:cubicBezTo>
                    <a:pt x="810260" y="279400"/>
                    <a:pt x="824230" y="290830"/>
                    <a:pt x="835660" y="308610"/>
                  </a:cubicBezTo>
                  <a:cubicBezTo>
                    <a:pt x="847090" y="325120"/>
                    <a:pt x="852170" y="353060"/>
                    <a:pt x="850900" y="372110"/>
                  </a:cubicBezTo>
                  <a:cubicBezTo>
                    <a:pt x="849630" y="387350"/>
                    <a:pt x="844550" y="400050"/>
                    <a:pt x="834390" y="412750"/>
                  </a:cubicBezTo>
                  <a:cubicBezTo>
                    <a:pt x="822960" y="426720"/>
                    <a:pt x="808990" y="439420"/>
                    <a:pt x="781050" y="448310"/>
                  </a:cubicBezTo>
                  <a:cubicBezTo>
                    <a:pt x="703580" y="472440"/>
                    <a:pt x="421640" y="455930"/>
                    <a:pt x="318770" y="448310"/>
                  </a:cubicBezTo>
                  <a:cubicBezTo>
                    <a:pt x="266700" y="444500"/>
                    <a:pt x="245110" y="440690"/>
                    <a:pt x="203200" y="431800"/>
                  </a:cubicBezTo>
                  <a:cubicBezTo>
                    <a:pt x="152400" y="420370"/>
                    <a:pt x="68580" y="407670"/>
                    <a:pt x="36830" y="383540"/>
                  </a:cubicBezTo>
                  <a:cubicBezTo>
                    <a:pt x="16510" y="368300"/>
                    <a:pt x="7620" y="346710"/>
                    <a:pt x="3810" y="328930"/>
                  </a:cubicBezTo>
                  <a:cubicBezTo>
                    <a:pt x="0" y="314960"/>
                    <a:pt x="1270" y="299720"/>
                    <a:pt x="6350" y="287020"/>
                  </a:cubicBezTo>
                  <a:cubicBezTo>
                    <a:pt x="10160" y="273050"/>
                    <a:pt x="17780" y="260350"/>
                    <a:pt x="27940" y="250190"/>
                  </a:cubicBezTo>
                  <a:cubicBezTo>
                    <a:pt x="38100" y="240030"/>
                    <a:pt x="50800" y="232410"/>
                    <a:pt x="64770" y="227330"/>
                  </a:cubicBezTo>
                  <a:cubicBezTo>
                    <a:pt x="77470" y="223520"/>
                    <a:pt x="91440" y="232410"/>
                    <a:pt x="106680" y="224790"/>
                  </a:cubicBezTo>
                  <a:cubicBezTo>
                    <a:pt x="133350" y="213360"/>
                    <a:pt x="153670" y="168910"/>
                    <a:pt x="193040" y="140970"/>
                  </a:cubicBezTo>
                  <a:cubicBezTo>
                    <a:pt x="257810" y="96520"/>
                    <a:pt x="400050" y="24130"/>
                    <a:pt x="472440" y="10160"/>
                  </a:cubicBezTo>
                  <a:cubicBezTo>
                    <a:pt x="515620" y="2540"/>
                    <a:pt x="552450" y="0"/>
                    <a:pt x="580390" y="16510"/>
                  </a:cubicBezTo>
                  <a:cubicBezTo>
                    <a:pt x="612140" y="34290"/>
                    <a:pt x="640080" y="81280"/>
                    <a:pt x="648970" y="119380"/>
                  </a:cubicBezTo>
                  <a:cubicBezTo>
                    <a:pt x="657860" y="156210"/>
                    <a:pt x="619760" y="205740"/>
                    <a:pt x="632460" y="240030"/>
                  </a:cubicBezTo>
                  <a:cubicBezTo>
                    <a:pt x="647700" y="276860"/>
                    <a:pt x="693420" y="304800"/>
                    <a:pt x="740410" y="328930"/>
                  </a:cubicBezTo>
                  <a:cubicBezTo>
                    <a:pt x="806450" y="363220"/>
                    <a:pt x="944880" y="353060"/>
                    <a:pt x="1007110" y="401320"/>
                  </a:cubicBezTo>
                  <a:cubicBezTo>
                    <a:pt x="1060450" y="443230"/>
                    <a:pt x="1118870" y="533400"/>
                    <a:pt x="1107440" y="582930"/>
                  </a:cubicBezTo>
                  <a:cubicBezTo>
                    <a:pt x="1094740" y="633730"/>
                    <a:pt x="958850" y="716280"/>
                    <a:pt x="928370" y="703580"/>
                  </a:cubicBezTo>
                  <a:cubicBezTo>
                    <a:pt x="906780" y="693420"/>
                    <a:pt x="890270" y="613410"/>
                    <a:pt x="906780" y="591820"/>
                  </a:cubicBezTo>
                  <a:cubicBezTo>
                    <a:pt x="928370" y="563880"/>
                    <a:pt x="1037590" y="591820"/>
                    <a:pt x="1090930" y="580390"/>
                  </a:cubicBezTo>
                  <a:cubicBezTo>
                    <a:pt x="1134110" y="571500"/>
                    <a:pt x="1165860" y="549910"/>
                    <a:pt x="1203960" y="539750"/>
                  </a:cubicBezTo>
                  <a:cubicBezTo>
                    <a:pt x="1242060" y="529590"/>
                    <a:pt x="1289050" y="514350"/>
                    <a:pt x="1320800" y="519430"/>
                  </a:cubicBezTo>
                  <a:cubicBezTo>
                    <a:pt x="1346200" y="524510"/>
                    <a:pt x="1371600" y="539750"/>
                    <a:pt x="1385570" y="554990"/>
                  </a:cubicBezTo>
                  <a:cubicBezTo>
                    <a:pt x="1398270" y="567690"/>
                    <a:pt x="1405890" y="582930"/>
                    <a:pt x="1408430" y="599440"/>
                  </a:cubicBezTo>
                  <a:cubicBezTo>
                    <a:pt x="1412240" y="621030"/>
                    <a:pt x="1407160" y="654050"/>
                    <a:pt x="1398270" y="673100"/>
                  </a:cubicBezTo>
                  <a:cubicBezTo>
                    <a:pt x="1390650" y="688340"/>
                    <a:pt x="1381760" y="697230"/>
                    <a:pt x="1363980" y="709930"/>
                  </a:cubicBezTo>
                  <a:cubicBezTo>
                    <a:pt x="1328420" y="735330"/>
                    <a:pt x="1219200" y="786130"/>
                    <a:pt x="1176020" y="795020"/>
                  </a:cubicBezTo>
                  <a:cubicBezTo>
                    <a:pt x="1154430" y="798830"/>
                    <a:pt x="1141730" y="797560"/>
                    <a:pt x="1125220" y="792480"/>
                  </a:cubicBezTo>
                  <a:cubicBezTo>
                    <a:pt x="1109980" y="788670"/>
                    <a:pt x="1093470" y="779780"/>
                    <a:pt x="1082040" y="767080"/>
                  </a:cubicBezTo>
                  <a:cubicBezTo>
                    <a:pt x="1068070" y="751840"/>
                    <a:pt x="1052830" y="722630"/>
                    <a:pt x="1050290" y="699770"/>
                  </a:cubicBezTo>
                  <a:cubicBezTo>
                    <a:pt x="1049020" y="676910"/>
                    <a:pt x="1057910" y="646430"/>
                    <a:pt x="1071880" y="628650"/>
                  </a:cubicBezTo>
                  <a:cubicBezTo>
                    <a:pt x="1085850" y="609600"/>
                    <a:pt x="1109980" y="598170"/>
                    <a:pt x="1135380" y="588010"/>
                  </a:cubicBezTo>
                  <a:cubicBezTo>
                    <a:pt x="1164590" y="577850"/>
                    <a:pt x="1223010" y="557530"/>
                    <a:pt x="1239520" y="572770"/>
                  </a:cubicBezTo>
                  <a:cubicBezTo>
                    <a:pt x="1257300" y="590550"/>
                    <a:pt x="1210310" y="671830"/>
                    <a:pt x="1225550" y="701040"/>
                  </a:cubicBezTo>
                  <a:cubicBezTo>
                    <a:pt x="1239520" y="726440"/>
                    <a:pt x="1311910" y="727710"/>
                    <a:pt x="1313180" y="745490"/>
                  </a:cubicBezTo>
                  <a:cubicBezTo>
                    <a:pt x="1314450" y="767080"/>
                    <a:pt x="1231900" y="807720"/>
                    <a:pt x="1200150" y="821690"/>
                  </a:cubicBezTo>
                  <a:cubicBezTo>
                    <a:pt x="1181100" y="829310"/>
                    <a:pt x="1168400" y="833120"/>
                    <a:pt x="1150620" y="830580"/>
                  </a:cubicBezTo>
                  <a:cubicBezTo>
                    <a:pt x="1129030" y="829310"/>
                    <a:pt x="1098550" y="817880"/>
                    <a:pt x="1080770" y="801370"/>
                  </a:cubicBezTo>
                  <a:cubicBezTo>
                    <a:pt x="1064260" y="784860"/>
                    <a:pt x="1052830" y="754380"/>
                    <a:pt x="1049020" y="732790"/>
                  </a:cubicBezTo>
                  <a:cubicBezTo>
                    <a:pt x="1046480" y="715010"/>
                    <a:pt x="1051560" y="697230"/>
                    <a:pt x="1057910" y="683260"/>
                  </a:cubicBezTo>
                  <a:cubicBezTo>
                    <a:pt x="1064260" y="668020"/>
                    <a:pt x="1073150" y="654050"/>
                    <a:pt x="1088390" y="642620"/>
                  </a:cubicBezTo>
                  <a:cubicBezTo>
                    <a:pt x="1111250" y="624840"/>
                    <a:pt x="1154430" y="608330"/>
                    <a:pt x="1187450" y="599440"/>
                  </a:cubicBezTo>
                  <a:cubicBezTo>
                    <a:pt x="1220470" y="590550"/>
                    <a:pt x="1257300" y="581660"/>
                    <a:pt x="1286510" y="588010"/>
                  </a:cubicBezTo>
                  <a:cubicBezTo>
                    <a:pt x="1311910" y="593090"/>
                    <a:pt x="1337310" y="609600"/>
                    <a:pt x="1351280" y="626110"/>
                  </a:cubicBezTo>
                  <a:cubicBezTo>
                    <a:pt x="1363980" y="638810"/>
                    <a:pt x="1370330" y="655320"/>
                    <a:pt x="1374140" y="671830"/>
                  </a:cubicBezTo>
                  <a:cubicBezTo>
                    <a:pt x="1376680" y="688340"/>
                    <a:pt x="1376680" y="707390"/>
                    <a:pt x="1371600" y="722630"/>
                  </a:cubicBezTo>
                  <a:cubicBezTo>
                    <a:pt x="1366520" y="739140"/>
                    <a:pt x="1358900" y="754380"/>
                    <a:pt x="1346200" y="767080"/>
                  </a:cubicBezTo>
                  <a:cubicBezTo>
                    <a:pt x="1329690" y="781050"/>
                    <a:pt x="1300480" y="784860"/>
                    <a:pt x="1277620" y="798830"/>
                  </a:cubicBezTo>
                  <a:cubicBezTo>
                    <a:pt x="1252220" y="815340"/>
                    <a:pt x="1235710" y="848360"/>
                    <a:pt x="1202690" y="858520"/>
                  </a:cubicBezTo>
                  <a:cubicBezTo>
                    <a:pt x="1155700" y="873760"/>
                    <a:pt x="1055370" y="866140"/>
                    <a:pt x="1016000" y="848360"/>
                  </a:cubicBezTo>
                  <a:cubicBezTo>
                    <a:pt x="993140" y="836930"/>
                    <a:pt x="979170" y="817880"/>
                    <a:pt x="970280" y="797560"/>
                  </a:cubicBezTo>
                  <a:cubicBezTo>
                    <a:pt x="961390" y="778510"/>
                    <a:pt x="958850" y="750570"/>
                    <a:pt x="963930" y="730250"/>
                  </a:cubicBezTo>
                  <a:cubicBezTo>
                    <a:pt x="969010" y="708660"/>
                    <a:pt x="982980" y="685800"/>
                    <a:pt x="999490" y="671830"/>
                  </a:cubicBezTo>
                  <a:cubicBezTo>
                    <a:pt x="1016000" y="657860"/>
                    <a:pt x="1045210" y="648970"/>
                    <a:pt x="1062990" y="647700"/>
                  </a:cubicBezTo>
                  <a:cubicBezTo>
                    <a:pt x="1076960" y="645160"/>
                    <a:pt x="1085850" y="646430"/>
                    <a:pt x="1097280" y="651510"/>
                  </a:cubicBezTo>
                  <a:cubicBezTo>
                    <a:pt x="1115060" y="657860"/>
                    <a:pt x="1140460" y="673100"/>
                    <a:pt x="1154430" y="690880"/>
                  </a:cubicBezTo>
                  <a:cubicBezTo>
                    <a:pt x="1167130" y="707390"/>
                    <a:pt x="1174750" y="734060"/>
                    <a:pt x="1174750" y="755650"/>
                  </a:cubicBezTo>
                  <a:cubicBezTo>
                    <a:pt x="1174750" y="777240"/>
                    <a:pt x="1165860" y="802640"/>
                    <a:pt x="1151890" y="820420"/>
                  </a:cubicBezTo>
                  <a:cubicBezTo>
                    <a:pt x="1139190" y="836930"/>
                    <a:pt x="1116330" y="852170"/>
                    <a:pt x="1094740" y="857250"/>
                  </a:cubicBezTo>
                  <a:cubicBezTo>
                    <a:pt x="1074420" y="862330"/>
                    <a:pt x="1046480" y="861060"/>
                    <a:pt x="1027430" y="853440"/>
                  </a:cubicBezTo>
                  <a:cubicBezTo>
                    <a:pt x="1007110" y="844550"/>
                    <a:pt x="985520" y="822960"/>
                    <a:pt x="975360" y="807720"/>
                  </a:cubicBezTo>
                  <a:cubicBezTo>
                    <a:pt x="967740" y="797560"/>
                    <a:pt x="965200" y="788670"/>
                    <a:pt x="962660" y="775970"/>
                  </a:cubicBezTo>
                  <a:cubicBezTo>
                    <a:pt x="961390" y="756920"/>
                    <a:pt x="962660" y="727710"/>
                    <a:pt x="971550" y="707390"/>
                  </a:cubicBezTo>
                  <a:cubicBezTo>
                    <a:pt x="980440" y="688340"/>
                    <a:pt x="999490" y="669290"/>
                    <a:pt x="1018540" y="659130"/>
                  </a:cubicBezTo>
                  <a:cubicBezTo>
                    <a:pt x="1038860" y="648970"/>
                    <a:pt x="1068070" y="647700"/>
                    <a:pt x="1087120" y="648970"/>
                  </a:cubicBezTo>
                  <a:cubicBezTo>
                    <a:pt x="1099820" y="650240"/>
                    <a:pt x="1117600" y="655320"/>
                    <a:pt x="1118870" y="660400"/>
                  </a:cubicBezTo>
                  <a:cubicBezTo>
                    <a:pt x="1120140" y="665480"/>
                    <a:pt x="1098550" y="676910"/>
                    <a:pt x="1099820" y="678180"/>
                  </a:cubicBezTo>
                  <a:cubicBezTo>
                    <a:pt x="1102360" y="680720"/>
                    <a:pt x="1216660" y="591820"/>
                    <a:pt x="1261110" y="586740"/>
                  </a:cubicBezTo>
                  <a:cubicBezTo>
                    <a:pt x="1289050" y="584200"/>
                    <a:pt x="1314450" y="594360"/>
                    <a:pt x="1333500" y="608330"/>
                  </a:cubicBezTo>
                  <a:cubicBezTo>
                    <a:pt x="1352550" y="622300"/>
                    <a:pt x="1367790" y="650240"/>
                    <a:pt x="1374140" y="671830"/>
                  </a:cubicBezTo>
                  <a:cubicBezTo>
                    <a:pt x="1377950" y="689610"/>
                    <a:pt x="1377950" y="706120"/>
                    <a:pt x="1371600" y="722630"/>
                  </a:cubicBezTo>
                  <a:cubicBezTo>
                    <a:pt x="1363980" y="742950"/>
                    <a:pt x="1343660" y="770890"/>
                    <a:pt x="1325880" y="783590"/>
                  </a:cubicBezTo>
                  <a:cubicBezTo>
                    <a:pt x="1311910" y="793750"/>
                    <a:pt x="1278890" y="801370"/>
                    <a:pt x="1277620" y="798830"/>
                  </a:cubicBezTo>
                  <a:cubicBezTo>
                    <a:pt x="1276350" y="796290"/>
                    <a:pt x="1324610" y="769620"/>
                    <a:pt x="1323340" y="768350"/>
                  </a:cubicBezTo>
                  <a:cubicBezTo>
                    <a:pt x="1320800" y="764540"/>
                    <a:pt x="1212850" y="822960"/>
                    <a:pt x="1176020" y="829310"/>
                  </a:cubicBezTo>
                  <a:cubicBezTo>
                    <a:pt x="1155700" y="833120"/>
                    <a:pt x="1140460" y="831850"/>
                    <a:pt x="1125220" y="826770"/>
                  </a:cubicBezTo>
                  <a:cubicBezTo>
                    <a:pt x="1109980" y="821690"/>
                    <a:pt x="1093470" y="814070"/>
                    <a:pt x="1080770" y="801370"/>
                  </a:cubicBezTo>
                  <a:cubicBezTo>
                    <a:pt x="1066800" y="784860"/>
                    <a:pt x="1052830" y="754380"/>
                    <a:pt x="1049020" y="732790"/>
                  </a:cubicBezTo>
                  <a:cubicBezTo>
                    <a:pt x="1046480" y="715010"/>
                    <a:pt x="1051560" y="697230"/>
                    <a:pt x="1057910" y="683260"/>
                  </a:cubicBezTo>
                  <a:cubicBezTo>
                    <a:pt x="1064260" y="668020"/>
                    <a:pt x="1071880" y="656590"/>
                    <a:pt x="1088390" y="642620"/>
                  </a:cubicBezTo>
                  <a:cubicBezTo>
                    <a:pt x="1118870" y="614680"/>
                    <a:pt x="1193800" y="552450"/>
                    <a:pt x="1243330" y="546100"/>
                  </a:cubicBezTo>
                  <a:cubicBezTo>
                    <a:pt x="1286510" y="541020"/>
                    <a:pt x="1343660" y="560070"/>
                    <a:pt x="1366520" y="585470"/>
                  </a:cubicBezTo>
                  <a:cubicBezTo>
                    <a:pt x="1388110" y="609600"/>
                    <a:pt x="1397000" y="660400"/>
                    <a:pt x="1384300" y="688340"/>
                  </a:cubicBezTo>
                  <a:cubicBezTo>
                    <a:pt x="1371600" y="721360"/>
                    <a:pt x="1314450" y="749300"/>
                    <a:pt x="1277620" y="767080"/>
                  </a:cubicBezTo>
                  <a:cubicBezTo>
                    <a:pt x="1244600" y="783590"/>
                    <a:pt x="1203960" y="791210"/>
                    <a:pt x="1176020" y="795020"/>
                  </a:cubicBezTo>
                  <a:cubicBezTo>
                    <a:pt x="1156970" y="797560"/>
                    <a:pt x="1141730" y="798830"/>
                    <a:pt x="1125220" y="792480"/>
                  </a:cubicBezTo>
                  <a:cubicBezTo>
                    <a:pt x="1104900" y="784860"/>
                    <a:pt x="1078230" y="767080"/>
                    <a:pt x="1066800" y="748030"/>
                  </a:cubicBezTo>
                  <a:cubicBezTo>
                    <a:pt x="1054100" y="727710"/>
                    <a:pt x="1047750" y="697230"/>
                    <a:pt x="1051560" y="674370"/>
                  </a:cubicBezTo>
                  <a:cubicBezTo>
                    <a:pt x="1055370" y="651510"/>
                    <a:pt x="1073150" y="624840"/>
                    <a:pt x="1089660" y="609600"/>
                  </a:cubicBezTo>
                  <a:cubicBezTo>
                    <a:pt x="1102360" y="598170"/>
                    <a:pt x="1131570" y="584200"/>
                    <a:pt x="1135380" y="588010"/>
                  </a:cubicBezTo>
                  <a:cubicBezTo>
                    <a:pt x="1137920" y="593090"/>
                    <a:pt x="1103630" y="633730"/>
                    <a:pt x="1107440" y="636270"/>
                  </a:cubicBezTo>
                  <a:cubicBezTo>
                    <a:pt x="1112520" y="640080"/>
                    <a:pt x="1178560" y="572770"/>
                    <a:pt x="1212850" y="552450"/>
                  </a:cubicBezTo>
                  <a:cubicBezTo>
                    <a:pt x="1242060" y="535940"/>
                    <a:pt x="1268730" y="520700"/>
                    <a:pt x="1295400" y="519430"/>
                  </a:cubicBezTo>
                  <a:cubicBezTo>
                    <a:pt x="1320800" y="518160"/>
                    <a:pt x="1348740" y="524510"/>
                    <a:pt x="1367790" y="538480"/>
                  </a:cubicBezTo>
                  <a:cubicBezTo>
                    <a:pt x="1385570" y="551180"/>
                    <a:pt x="1403350" y="577850"/>
                    <a:pt x="1408430" y="599440"/>
                  </a:cubicBezTo>
                  <a:cubicBezTo>
                    <a:pt x="1413510" y="622300"/>
                    <a:pt x="1407160" y="654050"/>
                    <a:pt x="1398270" y="673100"/>
                  </a:cubicBezTo>
                  <a:cubicBezTo>
                    <a:pt x="1390650" y="688340"/>
                    <a:pt x="1383030" y="698500"/>
                    <a:pt x="1363980" y="709930"/>
                  </a:cubicBezTo>
                  <a:cubicBezTo>
                    <a:pt x="1320800" y="737870"/>
                    <a:pt x="1200150" y="775970"/>
                    <a:pt x="1112520" y="787400"/>
                  </a:cubicBezTo>
                  <a:cubicBezTo>
                    <a:pt x="1022350" y="798830"/>
                    <a:pt x="896620" y="801370"/>
                    <a:pt x="831850" y="773430"/>
                  </a:cubicBezTo>
                  <a:cubicBezTo>
                    <a:pt x="788670" y="754380"/>
                    <a:pt x="748030" y="720090"/>
                    <a:pt x="741680" y="684530"/>
                  </a:cubicBezTo>
                  <a:cubicBezTo>
                    <a:pt x="735330" y="642620"/>
                    <a:pt x="777240" y="572770"/>
                    <a:pt x="815340" y="534670"/>
                  </a:cubicBezTo>
                  <a:cubicBezTo>
                    <a:pt x="855980" y="494030"/>
                    <a:pt x="961390" y="435610"/>
                    <a:pt x="982980" y="450850"/>
                  </a:cubicBezTo>
                  <a:cubicBezTo>
                    <a:pt x="1002030" y="464820"/>
                    <a:pt x="995680" y="574040"/>
                    <a:pt x="961390" y="595630"/>
                  </a:cubicBezTo>
                  <a:cubicBezTo>
                    <a:pt x="905510" y="629920"/>
                    <a:pt x="654050" y="506730"/>
                    <a:pt x="568960" y="471170"/>
                  </a:cubicBezTo>
                  <a:cubicBezTo>
                    <a:pt x="525780" y="454660"/>
                    <a:pt x="499110" y="450850"/>
                    <a:pt x="476250" y="424180"/>
                  </a:cubicBezTo>
                  <a:cubicBezTo>
                    <a:pt x="448310" y="391160"/>
                    <a:pt x="424180" y="317500"/>
                    <a:pt x="431800" y="275590"/>
                  </a:cubicBezTo>
                  <a:cubicBezTo>
                    <a:pt x="438150" y="240030"/>
                    <a:pt x="509270" y="193040"/>
                    <a:pt x="502920" y="185420"/>
                  </a:cubicBezTo>
                  <a:cubicBezTo>
                    <a:pt x="494030" y="173990"/>
                    <a:pt x="346710" y="255270"/>
                    <a:pt x="290830" y="288290"/>
                  </a:cubicBezTo>
                  <a:cubicBezTo>
                    <a:pt x="250190" y="311150"/>
                    <a:pt x="227330" y="336550"/>
                    <a:pt x="191770" y="355600"/>
                  </a:cubicBezTo>
                  <a:cubicBezTo>
                    <a:pt x="156210" y="374650"/>
                    <a:pt x="104140" y="401320"/>
                    <a:pt x="74930" y="401320"/>
                  </a:cubicBezTo>
                  <a:cubicBezTo>
                    <a:pt x="58420" y="400050"/>
                    <a:pt x="46990" y="392430"/>
                    <a:pt x="36830" y="383540"/>
                  </a:cubicBezTo>
                  <a:cubicBezTo>
                    <a:pt x="25400" y="374650"/>
                    <a:pt x="15240" y="363220"/>
                    <a:pt x="10160" y="350520"/>
                  </a:cubicBezTo>
                  <a:cubicBezTo>
                    <a:pt x="3810" y="332740"/>
                    <a:pt x="1270" y="304800"/>
                    <a:pt x="6350" y="287020"/>
                  </a:cubicBezTo>
                  <a:cubicBezTo>
                    <a:pt x="8890" y="271780"/>
                    <a:pt x="16510" y="260350"/>
                    <a:pt x="27940" y="250190"/>
                  </a:cubicBezTo>
                  <a:cubicBezTo>
                    <a:pt x="41910" y="237490"/>
                    <a:pt x="59690" y="227330"/>
                    <a:pt x="85090" y="223520"/>
                  </a:cubicBezTo>
                  <a:cubicBezTo>
                    <a:pt x="137160" y="218440"/>
                    <a:pt x="228600" y="262890"/>
                    <a:pt x="318770" y="271780"/>
                  </a:cubicBezTo>
                  <a:cubicBezTo>
                    <a:pt x="443230" y="283210"/>
                    <a:pt x="681990" y="254000"/>
                    <a:pt x="760730" y="267970"/>
                  </a:cubicBezTo>
                  <a:cubicBezTo>
                    <a:pt x="791210" y="273050"/>
                    <a:pt x="806450" y="278130"/>
                    <a:pt x="821690" y="292100"/>
                  </a:cubicBezTo>
                  <a:cubicBezTo>
                    <a:pt x="835660" y="304800"/>
                    <a:pt x="848360" y="328930"/>
                    <a:pt x="850900" y="349250"/>
                  </a:cubicBezTo>
                  <a:cubicBezTo>
                    <a:pt x="853440" y="369570"/>
                    <a:pt x="845820" y="396240"/>
                    <a:pt x="834390" y="412750"/>
                  </a:cubicBezTo>
                  <a:cubicBezTo>
                    <a:pt x="822960" y="429260"/>
                    <a:pt x="802640" y="441960"/>
                    <a:pt x="781050" y="448310"/>
                  </a:cubicBezTo>
                  <a:cubicBezTo>
                    <a:pt x="755650" y="457200"/>
                    <a:pt x="723900" y="452120"/>
                    <a:pt x="688340" y="449580"/>
                  </a:cubicBezTo>
                  <a:cubicBezTo>
                    <a:pt x="638810" y="445770"/>
                    <a:pt x="549910" y="416560"/>
                    <a:pt x="511810" y="421640"/>
                  </a:cubicBezTo>
                  <a:cubicBezTo>
                    <a:pt x="492760" y="424180"/>
                    <a:pt x="485140" y="436880"/>
                    <a:pt x="471170" y="438150"/>
                  </a:cubicBezTo>
                  <a:cubicBezTo>
                    <a:pt x="457200" y="440690"/>
                    <a:pt x="440690" y="439420"/>
                    <a:pt x="426720" y="435610"/>
                  </a:cubicBezTo>
                  <a:cubicBezTo>
                    <a:pt x="412750" y="430530"/>
                    <a:pt x="398780" y="422910"/>
                    <a:pt x="389890" y="411480"/>
                  </a:cubicBezTo>
                  <a:cubicBezTo>
                    <a:pt x="377190" y="397510"/>
                    <a:pt x="364490" y="370840"/>
                    <a:pt x="363220" y="350520"/>
                  </a:cubicBezTo>
                  <a:cubicBezTo>
                    <a:pt x="363220" y="330200"/>
                    <a:pt x="370840" y="307340"/>
                    <a:pt x="384810" y="288290"/>
                  </a:cubicBezTo>
                  <a:cubicBezTo>
                    <a:pt x="402590" y="264160"/>
                    <a:pt x="440690" y="243840"/>
                    <a:pt x="473710" y="223520"/>
                  </a:cubicBezTo>
                  <a:cubicBezTo>
                    <a:pt x="509270" y="200660"/>
                    <a:pt x="549910" y="177800"/>
                    <a:pt x="594360" y="161290"/>
                  </a:cubicBezTo>
                  <a:cubicBezTo>
                    <a:pt x="643890" y="144780"/>
                    <a:pt x="722630" y="121920"/>
                    <a:pt x="758190" y="125730"/>
                  </a:cubicBezTo>
                  <a:cubicBezTo>
                    <a:pt x="775970" y="128270"/>
                    <a:pt x="786130" y="133350"/>
                    <a:pt x="797560" y="143510"/>
                  </a:cubicBezTo>
                  <a:cubicBezTo>
                    <a:pt x="811530" y="154940"/>
                    <a:pt x="826770" y="180340"/>
                    <a:pt x="830580" y="198120"/>
                  </a:cubicBezTo>
                  <a:cubicBezTo>
                    <a:pt x="834390" y="212090"/>
                    <a:pt x="833120" y="227330"/>
                    <a:pt x="828040" y="241300"/>
                  </a:cubicBezTo>
                  <a:cubicBezTo>
                    <a:pt x="824230" y="254000"/>
                    <a:pt x="819150" y="264160"/>
                    <a:pt x="806450" y="278130"/>
                  </a:cubicBezTo>
                  <a:cubicBezTo>
                    <a:pt x="778510" y="306070"/>
                    <a:pt x="699770" y="349250"/>
                    <a:pt x="642620" y="379730"/>
                  </a:cubicBezTo>
                  <a:cubicBezTo>
                    <a:pt x="581660" y="412750"/>
                    <a:pt x="495300" y="472440"/>
                    <a:pt x="450850" y="471170"/>
                  </a:cubicBezTo>
                  <a:cubicBezTo>
                    <a:pt x="426720" y="469900"/>
                    <a:pt x="407670" y="452120"/>
                    <a:pt x="394970" y="439420"/>
                  </a:cubicBezTo>
                  <a:cubicBezTo>
                    <a:pt x="383540" y="427990"/>
                    <a:pt x="377190" y="414020"/>
                    <a:pt x="375920" y="400050"/>
                  </a:cubicBezTo>
                  <a:cubicBezTo>
                    <a:pt x="373380" y="381000"/>
                    <a:pt x="377190" y="351790"/>
                    <a:pt x="386080" y="335280"/>
                  </a:cubicBezTo>
                  <a:cubicBezTo>
                    <a:pt x="392430" y="321310"/>
                    <a:pt x="403860" y="311150"/>
                    <a:pt x="415290" y="303530"/>
                  </a:cubicBezTo>
                  <a:cubicBezTo>
                    <a:pt x="427990" y="295910"/>
                    <a:pt x="436880" y="290830"/>
                    <a:pt x="457200" y="289560"/>
                  </a:cubicBezTo>
                  <a:cubicBezTo>
                    <a:pt x="518160" y="285750"/>
                    <a:pt x="711200" y="359410"/>
                    <a:pt x="817880" y="367030"/>
                  </a:cubicBezTo>
                  <a:cubicBezTo>
                    <a:pt x="899160" y="372110"/>
                    <a:pt x="988060" y="340360"/>
                    <a:pt x="1037590" y="347980"/>
                  </a:cubicBezTo>
                  <a:cubicBezTo>
                    <a:pt x="1064260" y="353060"/>
                    <a:pt x="1082040" y="360680"/>
                    <a:pt x="1096010" y="374650"/>
                  </a:cubicBezTo>
                  <a:cubicBezTo>
                    <a:pt x="1111250" y="388620"/>
                    <a:pt x="1121410" y="412750"/>
                    <a:pt x="1122680" y="433070"/>
                  </a:cubicBezTo>
                  <a:cubicBezTo>
                    <a:pt x="1123950" y="452120"/>
                    <a:pt x="1116330" y="478790"/>
                    <a:pt x="1104900" y="494030"/>
                  </a:cubicBezTo>
                  <a:cubicBezTo>
                    <a:pt x="1092200" y="510540"/>
                    <a:pt x="1049020" y="527050"/>
                    <a:pt x="1049020" y="5270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3" id="53"/>
          <p:cNvGrpSpPr/>
          <p:nvPr/>
        </p:nvGrpSpPr>
        <p:grpSpPr>
          <a:xfrm rot="0">
            <a:off x="13108305" y="1574482"/>
            <a:ext cx="386715" cy="499110"/>
            <a:chOff x="0" y="0"/>
            <a:chExt cx="515620" cy="66548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46990" y="44450"/>
              <a:ext cx="420370" cy="570230"/>
            </a:xfrm>
            <a:custGeom>
              <a:avLst/>
              <a:gdLst/>
              <a:ahLst/>
              <a:cxnLst/>
              <a:rect r="r" b="b" t="t" l="l"/>
              <a:pathLst>
                <a:path h="570230" w="420370">
                  <a:moveTo>
                    <a:pt x="256540" y="539750"/>
                  </a:moveTo>
                  <a:cubicBezTo>
                    <a:pt x="193040" y="461010"/>
                    <a:pt x="179070" y="430530"/>
                    <a:pt x="171450" y="393700"/>
                  </a:cubicBezTo>
                  <a:cubicBezTo>
                    <a:pt x="162560" y="344170"/>
                    <a:pt x="162560" y="267970"/>
                    <a:pt x="171450" y="215900"/>
                  </a:cubicBezTo>
                  <a:cubicBezTo>
                    <a:pt x="180340" y="171450"/>
                    <a:pt x="203200" y="97790"/>
                    <a:pt x="217170" y="97790"/>
                  </a:cubicBezTo>
                  <a:cubicBezTo>
                    <a:pt x="231140" y="97790"/>
                    <a:pt x="262890" y="161290"/>
                    <a:pt x="255270" y="189230"/>
                  </a:cubicBezTo>
                  <a:cubicBezTo>
                    <a:pt x="246380" y="222250"/>
                    <a:pt x="167640" y="262890"/>
                    <a:pt x="134620" y="276860"/>
                  </a:cubicBezTo>
                  <a:cubicBezTo>
                    <a:pt x="116840" y="283210"/>
                    <a:pt x="104140" y="284480"/>
                    <a:pt x="90170" y="283210"/>
                  </a:cubicBezTo>
                  <a:cubicBezTo>
                    <a:pt x="74930" y="281940"/>
                    <a:pt x="59690" y="278130"/>
                    <a:pt x="45720" y="267970"/>
                  </a:cubicBezTo>
                  <a:cubicBezTo>
                    <a:pt x="30480" y="256540"/>
                    <a:pt x="12700" y="232410"/>
                    <a:pt x="5080" y="213360"/>
                  </a:cubicBezTo>
                  <a:cubicBezTo>
                    <a:pt x="0" y="198120"/>
                    <a:pt x="1270" y="181610"/>
                    <a:pt x="3810" y="167640"/>
                  </a:cubicBezTo>
                  <a:cubicBezTo>
                    <a:pt x="7620" y="152400"/>
                    <a:pt x="15240" y="137160"/>
                    <a:pt x="24130" y="125730"/>
                  </a:cubicBezTo>
                  <a:cubicBezTo>
                    <a:pt x="34290" y="114300"/>
                    <a:pt x="41910" y="102870"/>
                    <a:pt x="60960" y="99060"/>
                  </a:cubicBezTo>
                  <a:cubicBezTo>
                    <a:pt x="110490" y="87630"/>
                    <a:pt x="294640" y="132080"/>
                    <a:pt x="346710" y="151130"/>
                  </a:cubicBezTo>
                  <a:cubicBezTo>
                    <a:pt x="367030" y="158750"/>
                    <a:pt x="375920" y="161290"/>
                    <a:pt x="387350" y="173990"/>
                  </a:cubicBezTo>
                  <a:cubicBezTo>
                    <a:pt x="401320" y="187960"/>
                    <a:pt x="415290" y="213360"/>
                    <a:pt x="417830" y="234950"/>
                  </a:cubicBezTo>
                  <a:cubicBezTo>
                    <a:pt x="420370" y="256540"/>
                    <a:pt x="410210" y="285750"/>
                    <a:pt x="400050" y="302260"/>
                  </a:cubicBezTo>
                  <a:cubicBezTo>
                    <a:pt x="391160" y="316230"/>
                    <a:pt x="379730" y="326390"/>
                    <a:pt x="364490" y="332740"/>
                  </a:cubicBezTo>
                  <a:cubicBezTo>
                    <a:pt x="346710" y="340360"/>
                    <a:pt x="303530" y="328930"/>
                    <a:pt x="295910" y="339090"/>
                  </a:cubicBezTo>
                  <a:cubicBezTo>
                    <a:pt x="290830" y="345440"/>
                    <a:pt x="303530" y="360680"/>
                    <a:pt x="299720" y="367030"/>
                  </a:cubicBezTo>
                  <a:cubicBezTo>
                    <a:pt x="294640" y="374650"/>
                    <a:pt x="281940" y="378460"/>
                    <a:pt x="270510" y="379730"/>
                  </a:cubicBezTo>
                  <a:cubicBezTo>
                    <a:pt x="254000" y="383540"/>
                    <a:pt x="223520" y="381000"/>
                    <a:pt x="208280" y="375920"/>
                  </a:cubicBezTo>
                  <a:cubicBezTo>
                    <a:pt x="196850" y="372110"/>
                    <a:pt x="189230" y="368300"/>
                    <a:pt x="181610" y="359410"/>
                  </a:cubicBezTo>
                  <a:cubicBezTo>
                    <a:pt x="168910" y="347980"/>
                    <a:pt x="153670" y="325120"/>
                    <a:pt x="149860" y="306070"/>
                  </a:cubicBezTo>
                  <a:cubicBezTo>
                    <a:pt x="146050" y="285750"/>
                    <a:pt x="151130" y="259080"/>
                    <a:pt x="157480" y="243840"/>
                  </a:cubicBezTo>
                  <a:cubicBezTo>
                    <a:pt x="161290" y="232410"/>
                    <a:pt x="166370" y="226060"/>
                    <a:pt x="175260" y="217170"/>
                  </a:cubicBezTo>
                  <a:cubicBezTo>
                    <a:pt x="187960" y="207010"/>
                    <a:pt x="210820" y="191770"/>
                    <a:pt x="229870" y="189230"/>
                  </a:cubicBezTo>
                  <a:cubicBezTo>
                    <a:pt x="250190" y="185420"/>
                    <a:pt x="276860" y="193040"/>
                    <a:pt x="292100" y="199390"/>
                  </a:cubicBezTo>
                  <a:cubicBezTo>
                    <a:pt x="302260" y="204470"/>
                    <a:pt x="309880" y="212090"/>
                    <a:pt x="317500" y="219710"/>
                  </a:cubicBezTo>
                  <a:cubicBezTo>
                    <a:pt x="323850" y="227330"/>
                    <a:pt x="330200" y="233680"/>
                    <a:pt x="334010" y="245110"/>
                  </a:cubicBezTo>
                  <a:cubicBezTo>
                    <a:pt x="340360" y="261620"/>
                    <a:pt x="345440" y="288290"/>
                    <a:pt x="340360" y="307340"/>
                  </a:cubicBezTo>
                  <a:cubicBezTo>
                    <a:pt x="336550" y="326390"/>
                    <a:pt x="320040" y="349250"/>
                    <a:pt x="307340" y="360680"/>
                  </a:cubicBezTo>
                  <a:cubicBezTo>
                    <a:pt x="299720" y="369570"/>
                    <a:pt x="289560" y="373380"/>
                    <a:pt x="280670" y="377190"/>
                  </a:cubicBezTo>
                  <a:cubicBezTo>
                    <a:pt x="270510" y="381000"/>
                    <a:pt x="261620" y="383540"/>
                    <a:pt x="248920" y="383540"/>
                  </a:cubicBezTo>
                  <a:cubicBezTo>
                    <a:pt x="232410" y="382270"/>
                    <a:pt x="205740" y="377190"/>
                    <a:pt x="189230" y="365760"/>
                  </a:cubicBezTo>
                  <a:cubicBezTo>
                    <a:pt x="172720" y="354330"/>
                    <a:pt x="158750" y="334010"/>
                    <a:pt x="152400" y="316230"/>
                  </a:cubicBezTo>
                  <a:cubicBezTo>
                    <a:pt x="146050" y="297180"/>
                    <a:pt x="146050" y="271780"/>
                    <a:pt x="152400" y="254000"/>
                  </a:cubicBezTo>
                  <a:cubicBezTo>
                    <a:pt x="160020" y="234950"/>
                    <a:pt x="175260" y="218440"/>
                    <a:pt x="191770" y="204470"/>
                  </a:cubicBezTo>
                  <a:cubicBezTo>
                    <a:pt x="208280" y="189230"/>
                    <a:pt x="228600" y="179070"/>
                    <a:pt x="251460" y="170180"/>
                  </a:cubicBezTo>
                  <a:cubicBezTo>
                    <a:pt x="278130" y="160020"/>
                    <a:pt x="321310" y="147320"/>
                    <a:pt x="346710" y="151130"/>
                  </a:cubicBezTo>
                  <a:cubicBezTo>
                    <a:pt x="363220" y="153670"/>
                    <a:pt x="375920" y="162560"/>
                    <a:pt x="387350" y="173990"/>
                  </a:cubicBezTo>
                  <a:cubicBezTo>
                    <a:pt x="397510" y="184150"/>
                    <a:pt x="407670" y="196850"/>
                    <a:pt x="412750" y="212090"/>
                  </a:cubicBezTo>
                  <a:cubicBezTo>
                    <a:pt x="417830" y="231140"/>
                    <a:pt x="419100" y="261620"/>
                    <a:pt x="411480" y="281940"/>
                  </a:cubicBezTo>
                  <a:cubicBezTo>
                    <a:pt x="402590" y="300990"/>
                    <a:pt x="381000" y="322580"/>
                    <a:pt x="364490" y="332740"/>
                  </a:cubicBezTo>
                  <a:cubicBezTo>
                    <a:pt x="350520" y="340360"/>
                    <a:pt x="339090" y="344170"/>
                    <a:pt x="318770" y="342900"/>
                  </a:cubicBezTo>
                  <a:cubicBezTo>
                    <a:pt x="278130" y="340360"/>
                    <a:pt x="176530" y="280670"/>
                    <a:pt x="134620" y="276860"/>
                  </a:cubicBezTo>
                  <a:cubicBezTo>
                    <a:pt x="115570" y="274320"/>
                    <a:pt x="104140" y="284480"/>
                    <a:pt x="90170" y="283210"/>
                  </a:cubicBezTo>
                  <a:cubicBezTo>
                    <a:pt x="74930" y="281940"/>
                    <a:pt x="59690" y="278130"/>
                    <a:pt x="45720" y="267970"/>
                  </a:cubicBezTo>
                  <a:cubicBezTo>
                    <a:pt x="30480" y="256540"/>
                    <a:pt x="11430" y="233680"/>
                    <a:pt x="5080" y="213360"/>
                  </a:cubicBezTo>
                  <a:cubicBezTo>
                    <a:pt x="0" y="193040"/>
                    <a:pt x="3810" y="163830"/>
                    <a:pt x="11430" y="146050"/>
                  </a:cubicBezTo>
                  <a:cubicBezTo>
                    <a:pt x="17780" y="130810"/>
                    <a:pt x="25400" y="123190"/>
                    <a:pt x="40640" y="110490"/>
                  </a:cubicBezTo>
                  <a:cubicBezTo>
                    <a:pt x="69850" y="86360"/>
                    <a:pt x="143510" y="44450"/>
                    <a:pt x="186690" y="27940"/>
                  </a:cubicBezTo>
                  <a:cubicBezTo>
                    <a:pt x="218440" y="15240"/>
                    <a:pt x="246380" y="0"/>
                    <a:pt x="275590" y="6350"/>
                  </a:cubicBezTo>
                  <a:cubicBezTo>
                    <a:pt x="309880" y="12700"/>
                    <a:pt x="360680" y="40640"/>
                    <a:pt x="378460" y="80010"/>
                  </a:cubicBezTo>
                  <a:cubicBezTo>
                    <a:pt x="406400" y="140970"/>
                    <a:pt x="330200" y="309880"/>
                    <a:pt x="349250" y="369570"/>
                  </a:cubicBezTo>
                  <a:cubicBezTo>
                    <a:pt x="359410" y="402590"/>
                    <a:pt x="393700" y="411480"/>
                    <a:pt x="405130" y="435610"/>
                  </a:cubicBezTo>
                  <a:cubicBezTo>
                    <a:pt x="414020" y="455930"/>
                    <a:pt x="417830" y="480060"/>
                    <a:pt x="412750" y="499110"/>
                  </a:cubicBezTo>
                  <a:cubicBezTo>
                    <a:pt x="407670" y="519430"/>
                    <a:pt x="391160" y="541020"/>
                    <a:pt x="377190" y="553720"/>
                  </a:cubicBezTo>
                  <a:cubicBezTo>
                    <a:pt x="364490" y="562610"/>
                    <a:pt x="349250" y="567690"/>
                    <a:pt x="335280" y="568960"/>
                  </a:cubicBezTo>
                  <a:cubicBezTo>
                    <a:pt x="321310" y="570230"/>
                    <a:pt x="306070" y="568960"/>
                    <a:pt x="292100" y="563880"/>
                  </a:cubicBezTo>
                  <a:cubicBezTo>
                    <a:pt x="279400" y="558800"/>
                    <a:pt x="256540" y="539750"/>
                    <a:pt x="256540" y="5397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5" id="55"/>
          <p:cNvGrpSpPr/>
          <p:nvPr/>
        </p:nvGrpSpPr>
        <p:grpSpPr>
          <a:xfrm rot="0">
            <a:off x="16376332" y="1965960"/>
            <a:ext cx="321945" cy="374332"/>
            <a:chOff x="0" y="0"/>
            <a:chExt cx="429260" cy="49911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45720" y="48260"/>
              <a:ext cx="335280" cy="400050"/>
            </a:xfrm>
            <a:custGeom>
              <a:avLst/>
              <a:gdLst/>
              <a:ahLst/>
              <a:cxnLst/>
              <a:rect r="r" b="b" t="t" l="l"/>
              <a:pathLst>
                <a:path h="400050" w="335280">
                  <a:moveTo>
                    <a:pt x="33020" y="237490"/>
                  </a:moveTo>
                  <a:cubicBezTo>
                    <a:pt x="182880" y="142240"/>
                    <a:pt x="170180" y="214630"/>
                    <a:pt x="179070" y="247650"/>
                  </a:cubicBezTo>
                  <a:cubicBezTo>
                    <a:pt x="185420" y="274320"/>
                    <a:pt x="212090" y="303530"/>
                    <a:pt x="207010" y="320040"/>
                  </a:cubicBezTo>
                  <a:cubicBezTo>
                    <a:pt x="203200" y="332740"/>
                    <a:pt x="182880" y="340360"/>
                    <a:pt x="168910" y="344170"/>
                  </a:cubicBezTo>
                  <a:cubicBezTo>
                    <a:pt x="154940" y="349250"/>
                    <a:pt x="139700" y="351790"/>
                    <a:pt x="123190" y="349250"/>
                  </a:cubicBezTo>
                  <a:cubicBezTo>
                    <a:pt x="104140" y="344170"/>
                    <a:pt x="77470" y="331470"/>
                    <a:pt x="64770" y="314960"/>
                  </a:cubicBezTo>
                  <a:cubicBezTo>
                    <a:pt x="50800" y="299720"/>
                    <a:pt x="41910" y="273050"/>
                    <a:pt x="41910" y="251460"/>
                  </a:cubicBezTo>
                  <a:cubicBezTo>
                    <a:pt x="43180" y="229870"/>
                    <a:pt x="53340" y="207010"/>
                    <a:pt x="68580" y="189230"/>
                  </a:cubicBezTo>
                  <a:cubicBezTo>
                    <a:pt x="86360" y="168910"/>
                    <a:pt x="133350" y="133350"/>
                    <a:pt x="151130" y="140970"/>
                  </a:cubicBezTo>
                  <a:cubicBezTo>
                    <a:pt x="168910" y="149860"/>
                    <a:pt x="186690" y="231140"/>
                    <a:pt x="173990" y="243840"/>
                  </a:cubicBezTo>
                  <a:cubicBezTo>
                    <a:pt x="165100" y="254000"/>
                    <a:pt x="128270" y="241300"/>
                    <a:pt x="110490" y="234950"/>
                  </a:cubicBezTo>
                  <a:cubicBezTo>
                    <a:pt x="95250" y="228600"/>
                    <a:pt x="81280" y="220980"/>
                    <a:pt x="71120" y="209550"/>
                  </a:cubicBezTo>
                  <a:cubicBezTo>
                    <a:pt x="60960" y="198120"/>
                    <a:pt x="52070" y="184150"/>
                    <a:pt x="46990" y="168910"/>
                  </a:cubicBezTo>
                  <a:cubicBezTo>
                    <a:pt x="43180" y="153670"/>
                    <a:pt x="43180" y="137160"/>
                    <a:pt x="45720" y="121920"/>
                  </a:cubicBezTo>
                  <a:cubicBezTo>
                    <a:pt x="48260" y="106680"/>
                    <a:pt x="55880" y="91440"/>
                    <a:pt x="66040" y="80010"/>
                  </a:cubicBezTo>
                  <a:cubicBezTo>
                    <a:pt x="76200" y="67310"/>
                    <a:pt x="87630" y="57150"/>
                    <a:pt x="104140" y="50800"/>
                  </a:cubicBezTo>
                  <a:cubicBezTo>
                    <a:pt x="121920" y="44450"/>
                    <a:pt x="172720" y="45720"/>
                    <a:pt x="172720" y="48260"/>
                  </a:cubicBezTo>
                  <a:cubicBezTo>
                    <a:pt x="173990" y="52070"/>
                    <a:pt x="67310" y="81280"/>
                    <a:pt x="66040" y="78740"/>
                  </a:cubicBezTo>
                  <a:cubicBezTo>
                    <a:pt x="64770" y="73660"/>
                    <a:pt x="187960" y="10160"/>
                    <a:pt x="220980" y="3810"/>
                  </a:cubicBezTo>
                  <a:cubicBezTo>
                    <a:pt x="236220" y="0"/>
                    <a:pt x="241300" y="1270"/>
                    <a:pt x="254000" y="5080"/>
                  </a:cubicBezTo>
                  <a:cubicBezTo>
                    <a:pt x="269240" y="8890"/>
                    <a:pt x="295910" y="24130"/>
                    <a:pt x="308610" y="35560"/>
                  </a:cubicBezTo>
                  <a:cubicBezTo>
                    <a:pt x="317500" y="44450"/>
                    <a:pt x="321310" y="50800"/>
                    <a:pt x="325120" y="63500"/>
                  </a:cubicBezTo>
                  <a:cubicBezTo>
                    <a:pt x="330200" y="78740"/>
                    <a:pt x="335280" y="106680"/>
                    <a:pt x="330200" y="125730"/>
                  </a:cubicBezTo>
                  <a:cubicBezTo>
                    <a:pt x="325120" y="144780"/>
                    <a:pt x="311150" y="166370"/>
                    <a:pt x="295910" y="179070"/>
                  </a:cubicBezTo>
                  <a:cubicBezTo>
                    <a:pt x="280670" y="190500"/>
                    <a:pt x="254000" y="198120"/>
                    <a:pt x="236220" y="200660"/>
                  </a:cubicBezTo>
                  <a:cubicBezTo>
                    <a:pt x="224790" y="201930"/>
                    <a:pt x="214630" y="199390"/>
                    <a:pt x="204470" y="195580"/>
                  </a:cubicBezTo>
                  <a:cubicBezTo>
                    <a:pt x="194310" y="193040"/>
                    <a:pt x="185420" y="189230"/>
                    <a:pt x="176530" y="181610"/>
                  </a:cubicBezTo>
                  <a:cubicBezTo>
                    <a:pt x="163830" y="170180"/>
                    <a:pt x="146050" y="148590"/>
                    <a:pt x="139700" y="129540"/>
                  </a:cubicBezTo>
                  <a:cubicBezTo>
                    <a:pt x="134620" y="110490"/>
                    <a:pt x="137160" y="83820"/>
                    <a:pt x="142240" y="67310"/>
                  </a:cubicBezTo>
                  <a:cubicBezTo>
                    <a:pt x="144780" y="55880"/>
                    <a:pt x="149860" y="48260"/>
                    <a:pt x="157480" y="39370"/>
                  </a:cubicBezTo>
                  <a:cubicBezTo>
                    <a:pt x="168910" y="26670"/>
                    <a:pt x="194310" y="11430"/>
                    <a:pt x="210820" y="5080"/>
                  </a:cubicBezTo>
                  <a:cubicBezTo>
                    <a:pt x="222250" y="1270"/>
                    <a:pt x="231140" y="1270"/>
                    <a:pt x="242570" y="2540"/>
                  </a:cubicBezTo>
                  <a:cubicBezTo>
                    <a:pt x="259080" y="6350"/>
                    <a:pt x="285750" y="15240"/>
                    <a:pt x="300990" y="27940"/>
                  </a:cubicBezTo>
                  <a:cubicBezTo>
                    <a:pt x="314960" y="41910"/>
                    <a:pt x="326390" y="67310"/>
                    <a:pt x="331470" y="83820"/>
                  </a:cubicBezTo>
                  <a:cubicBezTo>
                    <a:pt x="334010" y="95250"/>
                    <a:pt x="335280" y="102870"/>
                    <a:pt x="331470" y="115570"/>
                  </a:cubicBezTo>
                  <a:cubicBezTo>
                    <a:pt x="328930" y="132080"/>
                    <a:pt x="317500" y="157480"/>
                    <a:pt x="303530" y="171450"/>
                  </a:cubicBezTo>
                  <a:cubicBezTo>
                    <a:pt x="289560" y="185420"/>
                    <a:pt x="259080" y="203200"/>
                    <a:pt x="247650" y="199390"/>
                  </a:cubicBezTo>
                  <a:cubicBezTo>
                    <a:pt x="240030" y="196850"/>
                    <a:pt x="241300" y="180340"/>
                    <a:pt x="232410" y="177800"/>
                  </a:cubicBezTo>
                  <a:cubicBezTo>
                    <a:pt x="213360" y="171450"/>
                    <a:pt x="139700" y="236220"/>
                    <a:pt x="110490" y="234950"/>
                  </a:cubicBezTo>
                  <a:cubicBezTo>
                    <a:pt x="92710" y="233680"/>
                    <a:pt x="81280" y="220980"/>
                    <a:pt x="71120" y="209550"/>
                  </a:cubicBezTo>
                  <a:cubicBezTo>
                    <a:pt x="60960" y="198120"/>
                    <a:pt x="52070" y="184150"/>
                    <a:pt x="46990" y="168910"/>
                  </a:cubicBezTo>
                  <a:cubicBezTo>
                    <a:pt x="43180" y="153670"/>
                    <a:pt x="43180" y="137160"/>
                    <a:pt x="45720" y="121920"/>
                  </a:cubicBezTo>
                  <a:cubicBezTo>
                    <a:pt x="48260" y="106680"/>
                    <a:pt x="55880" y="91440"/>
                    <a:pt x="66040" y="80010"/>
                  </a:cubicBezTo>
                  <a:cubicBezTo>
                    <a:pt x="76200" y="67310"/>
                    <a:pt x="90170" y="57150"/>
                    <a:pt x="104140" y="50800"/>
                  </a:cubicBezTo>
                  <a:cubicBezTo>
                    <a:pt x="118110" y="45720"/>
                    <a:pt x="132080" y="41910"/>
                    <a:pt x="149860" y="44450"/>
                  </a:cubicBezTo>
                  <a:cubicBezTo>
                    <a:pt x="177800" y="46990"/>
                    <a:pt x="224790" y="64770"/>
                    <a:pt x="252730" y="90170"/>
                  </a:cubicBezTo>
                  <a:cubicBezTo>
                    <a:pt x="283210" y="116840"/>
                    <a:pt x="325120" y="171450"/>
                    <a:pt x="318770" y="209550"/>
                  </a:cubicBezTo>
                  <a:cubicBezTo>
                    <a:pt x="309880" y="256540"/>
                    <a:pt x="207010" y="327660"/>
                    <a:pt x="168910" y="344170"/>
                  </a:cubicBezTo>
                  <a:cubicBezTo>
                    <a:pt x="151130" y="353060"/>
                    <a:pt x="138430" y="350520"/>
                    <a:pt x="123190" y="349250"/>
                  </a:cubicBezTo>
                  <a:cubicBezTo>
                    <a:pt x="109220" y="346710"/>
                    <a:pt x="93980" y="341630"/>
                    <a:pt x="81280" y="331470"/>
                  </a:cubicBezTo>
                  <a:cubicBezTo>
                    <a:pt x="66040" y="318770"/>
                    <a:pt x="49530" y="293370"/>
                    <a:pt x="44450" y="274320"/>
                  </a:cubicBezTo>
                  <a:cubicBezTo>
                    <a:pt x="40640" y="259080"/>
                    <a:pt x="41910" y="245110"/>
                    <a:pt x="45720" y="228600"/>
                  </a:cubicBezTo>
                  <a:cubicBezTo>
                    <a:pt x="52070" y="208280"/>
                    <a:pt x="64770" y="184150"/>
                    <a:pt x="83820" y="163830"/>
                  </a:cubicBezTo>
                  <a:cubicBezTo>
                    <a:pt x="105410" y="140970"/>
                    <a:pt x="139700" y="109220"/>
                    <a:pt x="172720" y="102870"/>
                  </a:cubicBezTo>
                  <a:cubicBezTo>
                    <a:pt x="207010" y="95250"/>
                    <a:pt x="265430" y="104140"/>
                    <a:pt x="285750" y="129540"/>
                  </a:cubicBezTo>
                  <a:cubicBezTo>
                    <a:pt x="308610" y="154940"/>
                    <a:pt x="311150" y="222250"/>
                    <a:pt x="294640" y="261620"/>
                  </a:cubicBezTo>
                  <a:cubicBezTo>
                    <a:pt x="274320" y="307340"/>
                    <a:pt x="189230" y="356870"/>
                    <a:pt x="149860" y="378460"/>
                  </a:cubicBezTo>
                  <a:cubicBezTo>
                    <a:pt x="125730" y="391160"/>
                    <a:pt x="109220" y="400050"/>
                    <a:pt x="88900" y="400050"/>
                  </a:cubicBezTo>
                  <a:cubicBezTo>
                    <a:pt x="68580" y="398780"/>
                    <a:pt x="43180" y="386080"/>
                    <a:pt x="29210" y="374650"/>
                  </a:cubicBezTo>
                  <a:cubicBezTo>
                    <a:pt x="16510" y="364490"/>
                    <a:pt x="8890" y="353060"/>
                    <a:pt x="5080" y="337820"/>
                  </a:cubicBezTo>
                  <a:cubicBezTo>
                    <a:pt x="0" y="320040"/>
                    <a:pt x="1270" y="290830"/>
                    <a:pt x="6350" y="273050"/>
                  </a:cubicBezTo>
                  <a:cubicBezTo>
                    <a:pt x="11430" y="259080"/>
                    <a:pt x="33020" y="237490"/>
                    <a:pt x="33020" y="2374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7" id="57"/>
          <p:cNvGrpSpPr/>
          <p:nvPr/>
        </p:nvGrpSpPr>
        <p:grpSpPr>
          <a:xfrm rot="0">
            <a:off x="16230600" y="1443990"/>
            <a:ext cx="406718" cy="308610"/>
            <a:chOff x="0" y="0"/>
            <a:chExt cx="542290" cy="41148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46990" y="45720"/>
              <a:ext cx="445770" cy="320040"/>
            </a:xfrm>
            <a:custGeom>
              <a:avLst/>
              <a:gdLst/>
              <a:ahLst/>
              <a:cxnLst/>
              <a:rect r="r" b="b" t="t" l="l"/>
              <a:pathLst>
                <a:path h="320040" w="445770">
                  <a:moveTo>
                    <a:pt x="36830" y="156210"/>
                  </a:moveTo>
                  <a:cubicBezTo>
                    <a:pt x="160020" y="48260"/>
                    <a:pt x="172720" y="45720"/>
                    <a:pt x="186690" y="45720"/>
                  </a:cubicBezTo>
                  <a:cubicBezTo>
                    <a:pt x="201930" y="44450"/>
                    <a:pt x="217170" y="48260"/>
                    <a:pt x="231140" y="54610"/>
                  </a:cubicBezTo>
                  <a:cubicBezTo>
                    <a:pt x="243840" y="60960"/>
                    <a:pt x="256540" y="71120"/>
                    <a:pt x="264160" y="83820"/>
                  </a:cubicBezTo>
                  <a:cubicBezTo>
                    <a:pt x="274320" y="100330"/>
                    <a:pt x="283210" y="127000"/>
                    <a:pt x="281940" y="147320"/>
                  </a:cubicBezTo>
                  <a:cubicBezTo>
                    <a:pt x="279400" y="167640"/>
                    <a:pt x="266700" y="190500"/>
                    <a:pt x="251460" y="207010"/>
                  </a:cubicBezTo>
                  <a:cubicBezTo>
                    <a:pt x="236220" y="223520"/>
                    <a:pt x="209550" y="238760"/>
                    <a:pt x="190500" y="245110"/>
                  </a:cubicBezTo>
                  <a:cubicBezTo>
                    <a:pt x="175260" y="250190"/>
                    <a:pt x="160020" y="251460"/>
                    <a:pt x="146050" y="247650"/>
                  </a:cubicBezTo>
                  <a:cubicBezTo>
                    <a:pt x="127000" y="242570"/>
                    <a:pt x="101600" y="227330"/>
                    <a:pt x="88900" y="212090"/>
                  </a:cubicBezTo>
                  <a:cubicBezTo>
                    <a:pt x="78740" y="200660"/>
                    <a:pt x="72390" y="186690"/>
                    <a:pt x="71120" y="171450"/>
                  </a:cubicBezTo>
                  <a:cubicBezTo>
                    <a:pt x="68580" y="152400"/>
                    <a:pt x="72390" y="124460"/>
                    <a:pt x="82550" y="106680"/>
                  </a:cubicBezTo>
                  <a:cubicBezTo>
                    <a:pt x="93980" y="88900"/>
                    <a:pt x="110490" y="78740"/>
                    <a:pt x="135890" y="66040"/>
                  </a:cubicBezTo>
                  <a:cubicBezTo>
                    <a:pt x="184150" y="41910"/>
                    <a:pt x="317500" y="0"/>
                    <a:pt x="367030" y="6350"/>
                  </a:cubicBezTo>
                  <a:cubicBezTo>
                    <a:pt x="391160" y="10160"/>
                    <a:pt x="407670" y="22860"/>
                    <a:pt x="420370" y="36830"/>
                  </a:cubicBezTo>
                  <a:cubicBezTo>
                    <a:pt x="433070" y="52070"/>
                    <a:pt x="440690" y="77470"/>
                    <a:pt x="443230" y="93980"/>
                  </a:cubicBezTo>
                  <a:cubicBezTo>
                    <a:pt x="444500" y="105410"/>
                    <a:pt x="444500" y="113030"/>
                    <a:pt x="440690" y="124460"/>
                  </a:cubicBezTo>
                  <a:cubicBezTo>
                    <a:pt x="435610" y="139700"/>
                    <a:pt x="421640" y="163830"/>
                    <a:pt x="406400" y="175260"/>
                  </a:cubicBezTo>
                  <a:cubicBezTo>
                    <a:pt x="391160" y="187960"/>
                    <a:pt x="365760" y="194310"/>
                    <a:pt x="349250" y="195580"/>
                  </a:cubicBezTo>
                  <a:cubicBezTo>
                    <a:pt x="337820" y="196850"/>
                    <a:pt x="328930" y="195580"/>
                    <a:pt x="318770" y="191770"/>
                  </a:cubicBezTo>
                  <a:cubicBezTo>
                    <a:pt x="303530" y="185420"/>
                    <a:pt x="280670" y="167640"/>
                    <a:pt x="269240" y="154940"/>
                  </a:cubicBezTo>
                  <a:cubicBezTo>
                    <a:pt x="261620" y="146050"/>
                    <a:pt x="259080" y="138430"/>
                    <a:pt x="256540" y="127000"/>
                  </a:cubicBezTo>
                  <a:cubicBezTo>
                    <a:pt x="252730" y="111760"/>
                    <a:pt x="254000" y="82550"/>
                    <a:pt x="259080" y="66040"/>
                  </a:cubicBezTo>
                  <a:cubicBezTo>
                    <a:pt x="261620" y="54610"/>
                    <a:pt x="267970" y="46990"/>
                    <a:pt x="274320" y="39370"/>
                  </a:cubicBezTo>
                  <a:cubicBezTo>
                    <a:pt x="280670" y="31750"/>
                    <a:pt x="287020" y="24130"/>
                    <a:pt x="297180" y="19050"/>
                  </a:cubicBezTo>
                  <a:cubicBezTo>
                    <a:pt x="312420" y="11430"/>
                    <a:pt x="337820" y="3810"/>
                    <a:pt x="356870" y="5080"/>
                  </a:cubicBezTo>
                  <a:cubicBezTo>
                    <a:pt x="375920" y="6350"/>
                    <a:pt x="398780" y="16510"/>
                    <a:pt x="412750" y="29210"/>
                  </a:cubicBezTo>
                  <a:cubicBezTo>
                    <a:pt x="426720" y="43180"/>
                    <a:pt x="438150" y="67310"/>
                    <a:pt x="441960" y="83820"/>
                  </a:cubicBezTo>
                  <a:cubicBezTo>
                    <a:pt x="444500" y="95250"/>
                    <a:pt x="445770" y="102870"/>
                    <a:pt x="441960" y="114300"/>
                  </a:cubicBezTo>
                  <a:cubicBezTo>
                    <a:pt x="438150" y="130810"/>
                    <a:pt x="431800" y="152400"/>
                    <a:pt x="415290" y="168910"/>
                  </a:cubicBezTo>
                  <a:cubicBezTo>
                    <a:pt x="389890" y="193040"/>
                    <a:pt x="330200" y="213360"/>
                    <a:pt x="287020" y="227330"/>
                  </a:cubicBezTo>
                  <a:cubicBezTo>
                    <a:pt x="247650" y="240030"/>
                    <a:pt x="198120" y="248920"/>
                    <a:pt x="167640" y="248920"/>
                  </a:cubicBezTo>
                  <a:cubicBezTo>
                    <a:pt x="149860" y="248920"/>
                    <a:pt x="137160" y="247650"/>
                    <a:pt x="124460" y="240030"/>
                  </a:cubicBezTo>
                  <a:cubicBezTo>
                    <a:pt x="106680" y="231140"/>
                    <a:pt x="86360" y="209550"/>
                    <a:pt x="77470" y="193040"/>
                  </a:cubicBezTo>
                  <a:cubicBezTo>
                    <a:pt x="69850" y="179070"/>
                    <a:pt x="68580" y="163830"/>
                    <a:pt x="69850" y="148590"/>
                  </a:cubicBezTo>
                  <a:cubicBezTo>
                    <a:pt x="69850" y="134620"/>
                    <a:pt x="73660" y="119380"/>
                    <a:pt x="82550" y="106680"/>
                  </a:cubicBezTo>
                  <a:cubicBezTo>
                    <a:pt x="95250" y="88900"/>
                    <a:pt x="124460" y="67310"/>
                    <a:pt x="143510" y="57150"/>
                  </a:cubicBezTo>
                  <a:cubicBezTo>
                    <a:pt x="158750" y="49530"/>
                    <a:pt x="171450" y="44450"/>
                    <a:pt x="186690" y="45720"/>
                  </a:cubicBezTo>
                  <a:cubicBezTo>
                    <a:pt x="205740" y="45720"/>
                    <a:pt x="233680" y="54610"/>
                    <a:pt x="248920" y="67310"/>
                  </a:cubicBezTo>
                  <a:cubicBezTo>
                    <a:pt x="265430" y="81280"/>
                    <a:pt x="278130" y="105410"/>
                    <a:pt x="280670" y="125730"/>
                  </a:cubicBezTo>
                  <a:cubicBezTo>
                    <a:pt x="284480" y="146050"/>
                    <a:pt x="279400" y="166370"/>
                    <a:pt x="266700" y="189230"/>
                  </a:cubicBezTo>
                  <a:cubicBezTo>
                    <a:pt x="245110" y="227330"/>
                    <a:pt x="171450" y="293370"/>
                    <a:pt x="132080" y="309880"/>
                  </a:cubicBezTo>
                  <a:cubicBezTo>
                    <a:pt x="107950" y="320040"/>
                    <a:pt x="86360" y="320040"/>
                    <a:pt x="67310" y="314960"/>
                  </a:cubicBezTo>
                  <a:cubicBezTo>
                    <a:pt x="48260" y="308610"/>
                    <a:pt x="26670" y="292100"/>
                    <a:pt x="15240" y="275590"/>
                  </a:cubicBezTo>
                  <a:cubicBezTo>
                    <a:pt x="5080" y="257810"/>
                    <a:pt x="0" y="232410"/>
                    <a:pt x="3810" y="212090"/>
                  </a:cubicBezTo>
                  <a:cubicBezTo>
                    <a:pt x="6350" y="191770"/>
                    <a:pt x="36830" y="156210"/>
                    <a:pt x="36830" y="15621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9" id="59"/>
          <p:cNvGrpSpPr/>
          <p:nvPr/>
        </p:nvGrpSpPr>
        <p:grpSpPr>
          <a:xfrm rot="0">
            <a:off x="16882110" y="2894648"/>
            <a:ext cx="395288" cy="338138"/>
            <a:chOff x="0" y="0"/>
            <a:chExt cx="527050" cy="45085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26670" y="49530"/>
              <a:ext cx="452120" cy="354330"/>
            </a:xfrm>
            <a:custGeom>
              <a:avLst/>
              <a:gdLst/>
              <a:ahLst/>
              <a:cxnLst/>
              <a:rect r="r" b="b" t="t" l="l"/>
              <a:pathLst>
                <a:path h="354330" w="452120">
                  <a:moveTo>
                    <a:pt x="281940" y="312420"/>
                  </a:moveTo>
                  <a:cubicBezTo>
                    <a:pt x="226060" y="242570"/>
                    <a:pt x="179070" y="229870"/>
                    <a:pt x="148590" y="223520"/>
                  </a:cubicBezTo>
                  <a:cubicBezTo>
                    <a:pt x="127000" y="218440"/>
                    <a:pt x="105410" y="224790"/>
                    <a:pt x="90170" y="217170"/>
                  </a:cubicBezTo>
                  <a:cubicBezTo>
                    <a:pt x="76200" y="210820"/>
                    <a:pt x="64770" y="198120"/>
                    <a:pt x="57150" y="185420"/>
                  </a:cubicBezTo>
                  <a:cubicBezTo>
                    <a:pt x="48260" y="173990"/>
                    <a:pt x="41910" y="158750"/>
                    <a:pt x="41910" y="142240"/>
                  </a:cubicBezTo>
                  <a:cubicBezTo>
                    <a:pt x="41910" y="123190"/>
                    <a:pt x="49530" y="93980"/>
                    <a:pt x="59690" y="77470"/>
                  </a:cubicBezTo>
                  <a:cubicBezTo>
                    <a:pt x="68580" y="64770"/>
                    <a:pt x="77470" y="55880"/>
                    <a:pt x="95250" y="48260"/>
                  </a:cubicBezTo>
                  <a:cubicBezTo>
                    <a:pt x="127000" y="35560"/>
                    <a:pt x="203200" y="21590"/>
                    <a:pt x="246380" y="36830"/>
                  </a:cubicBezTo>
                  <a:cubicBezTo>
                    <a:pt x="289560" y="52070"/>
                    <a:pt x="349250" y="101600"/>
                    <a:pt x="355600" y="138430"/>
                  </a:cubicBezTo>
                  <a:cubicBezTo>
                    <a:pt x="360680" y="172720"/>
                    <a:pt x="327660" y="223520"/>
                    <a:pt x="298450" y="250190"/>
                  </a:cubicBezTo>
                  <a:cubicBezTo>
                    <a:pt x="267970" y="275590"/>
                    <a:pt x="220980" y="290830"/>
                    <a:pt x="177800" y="294640"/>
                  </a:cubicBezTo>
                  <a:cubicBezTo>
                    <a:pt x="130810" y="299720"/>
                    <a:pt x="54610" y="299720"/>
                    <a:pt x="27940" y="269240"/>
                  </a:cubicBezTo>
                  <a:cubicBezTo>
                    <a:pt x="0" y="236220"/>
                    <a:pt x="0" y="139700"/>
                    <a:pt x="24130" y="97790"/>
                  </a:cubicBezTo>
                  <a:cubicBezTo>
                    <a:pt x="46990" y="54610"/>
                    <a:pt x="132080" y="24130"/>
                    <a:pt x="171450" y="11430"/>
                  </a:cubicBezTo>
                  <a:cubicBezTo>
                    <a:pt x="196850" y="2540"/>
                    <a:pt x="218440" y="1270"/>
                    <a:pt x="236220" y="3810"/>
                  </a:cubicBezTo>
                  <a:cubicBezTo>
                    <a:pt x="247650" y="5080"/>
                    <a:pt x="256540" y="7620"/>
                    <a:pt x="266700" y="15240"/>
                  </a:cubicBezTo>
                  <a:cubicBezTo>
                    <a:pt x="280670" y="25400"/>
                    <a:pt x="300990" y="45720"/>
                    <a:pt x="308610" y="63500"/>
                  </a:cubicBezTo>
                  <a:cubicBezTo>
                    <a:pt x="316230" y="82550"/>
                    <a:pt x="317500" y="109220"/>
                    <a:pt x="312420" y="128270"/>
                  </a:cubicBezTo>
                  <a:cubicBezTo>
                    <a:pt x="307340" y="148590"/>
                    <a:pt x="293370" y="170180"/>
                    <a:pt x="276860" y="181610"/>
                  </a:cubicBezTo>
                  <a:cubicBezTo>
                    <a:pt x="260350" y="194310"/>
                    <a:pt x="233680" y="201930"/>
                    <a:pt x="215900" y="203200"/>
                  </a:cubicBezTo>
                  <a:cubicBezTo>
                    <a:pt x="203200" y="204470"/>
                    <a:pt x="195580" y="203200"/>
                    <a:pt x="184150" y="198120"/>
                  </a:cubicBezTo>
                  <a:cubicBezTo>
                    <a:pt x="167640" y="191770"/>
                    <a:pt x="143510" y="176530"/>
                    <a:pt x="132080" y="160020"/>
                  </a:cubicBezTo>
                  <a:cubicBezTo>
                    <a:pt x="120650" y="143510"/>
                    <a:pt x="114300" y="115570"/>
                    <a:pt x="114300" y="97790"/>
                  </a:cubicBezTo>
                  <a:cubicBezTo>
                    <a:pt x="114300" y="85090"/>
                    <a:pt x="115570" y="77470"/>
                    <a:pt x="120650" y="66040"/>
                  </a:cubicBezTo>
                  <a:cubicBezTo>
                    <a:pt x="128270" y="50800"/>
                    <a:pt x="144780" y="26670"/>
                    <a:pt x="162560" y="16510"/>
                  </a:cubicBezTo>
                  <a:cubicBezTo>
                    <a:pt x="179070" y="5080"/>
                    <a:pt x="204470" y="0"/>
                    <a:pt x="224790" y="1270"/>
                  </a:cubicBezTo>
                  <a:cubicBezTo>
                    <a:pt x="245110" y="3810"/>
                    <a:pt x="269240" y="13970"/>
                    <a:pt x="284480" y="27940"/>
                  </a:cubicBezTo>
                  <a:cubicBezTo>
                    <a:pt x="298450" y="41910"/>
                    <a:pt x="311150" y="64770"/>
                    <a:pt x="314960" y="85090"/>
                  </a:cubicBezTo>
                  <a:cubicBezTo>
                    <a:pt x="317500" y="105410"/>
                    <a:pt x="313690" y="130810"/>
                    <a:pt x="304800" y="148590"/>
                  </a:cubicBezTo>
                  <a:cubicBezTo>
                    <a:pt x="295910" y="166370"/>
                    <a:pt x="271780" y="187960"/>
                    <a:pt x="257810" y="193040"/>
                  </a:cubicBezTo>
                  <a:cubicBezTo>
                    <a:pt x="250190" y="196850"/>
                    <a:pt x="245110" y="190500"/>
                    <a:pt x="234950" y="193040"/>
                  </a:cubicBezTo>
                  <a:cubicBezTo>
                    <a:pt x="210820" y="198120"/>
                    <a:pt x="151130" y="264160"/>
                    <a:pt x="130810" y="254000"/>
                  </a:cubicBezTo>
                  <a:cubicBezTo>
                    <a:pt x="106680" y="241300"/>
                    <a:pt x="99060" y="107950"/>
                    <a:pt x="115570" y="97790"/>
                  </a:cubicBezTo>
                  <a:cubicBezTo>
                    <a:pt x="128270" y="90170"/>
                    <a:pt x="172720" y="125730"/>
                    <a:pt x="190500" y="147320"/>
                  </a:cubicBezTo>
                  <a:cubicBezTo>
                    <a:pt x="209550" y="170180"/>
                    <a:pt x="234950" y="217170"/>
                    <a:pt x="226060" y="231140"/>
                  </a:cubicBezTo>
                  <a:cubicBezTo>
                    <a:pt x="213360" y="247650"/>
                    <a:pt x="118110" y="229870"/>
                    <a:pt x="90170" y="217170"/>
                  </a:cubicBezTo>
                  <a:cubicBezTo>
                    <a:pt x="73660" y="209550"/>
                    <a:pt x="64770" y="198120"/>
                    <a:pt x="57150" y="185420"/>
                  </a:cubicBezTo>
                  <a:cubicBezTo>
                    <a:pt x="48260" y="173990"/>
                    <a:pt x="41910" y="158750"/>
                    <a:pt x="41910" y="142240"/>
                  </a:cubicBezTo>
                  <a:cubicBezTo>
                    <a:pt x="41910" y="123190"/>
                    <a:pt x="48260" y="95250"/>
                    <a:pt x="59690" y="77470"/>
                  </a:cubicBezTo>
                  <a:cubicBezTo>
                    <a:pt x="72390" y="60960"/>
                    <a:pt x="93980" y="45720"/>
                    <a:pt x="116840" y="41910"/>
                  </a:cubicBezTo>
                  <a:cubicBezTo>
                    <a:pt x="147320" y="35560"/>
                    <a:pt x="196850" y="50800"/>
                    <a:pt x="232410" y="60960"/>
                  </a:cubicBezTo>
                  <a:cubicBezTo>
                    <a:pt x="264160" y="69850"/>
                    <a:pt x="294640" y="81280"/>
                    <a:pt x="322580" y="96520"/>
                  </a:cubicBezTo>
                  <a:cubicBezTo>
                    <a:pt x="349250" y="111760"/>
                    <a:pt x="373380" y="129540"/>
                    <a:pt x="393700" y="152400"/>
                  </a:cubicBezTo>
                  <a:cubicBezTo>
                    <a:pt x="414020" y="173990"/>
                    <a:pt x="435610" y="207010"/>
                    <a:pt x="444500" y="229870"/>
                  </a:cubicBezTo>
                  <a:cubicBezTo>
                    <a:pt x="449580" y="246380"/>
                    <a:pt x="452120" y="259080"/>
                    <a:pt x="448310" y="274320"/>
                  </a:cubicBezTo>
                  <a:cubicBezTo>
                    <a:pt x="444500" y="292100"/>
                    <a:pt x="430530" y="317500"/>
                    <a:pt x="417830" y="330200"/>
                  </a:cubicBezTo>
                  <a:cubicBezTo>
                    <a:pt x="406400" y="341630"/>
                    <a:pt x="392430" y="346710"/>
                    <a:pt x="378460" y="350520"/>
                  </a:cubicBezTo>
                  <a:cubicBezTo>
                    <a:pt x="364490" y="353060"/>
                    <a:pt x="349250" y="354330"/>
                    <a:pt x="335280" y="349250"/>
                  </a:cubicBezTo>
                  <a:cubicBezTo>
                    <a:pt x="317500" y="344170"/>
                    <a:pt x="281940" y="312420"/>
                    <a:pt x="281940" y="3124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61" id="61"/>
          <p:cNvGrpSpPr/>
          <p:nvPr/>
        </p:nvGrpSpPr>
        <p:grpSpPr>
          <a:xfrm rot="0">
            <a:off x="16720185" y="2707958"/>
            <a:ext cx="345758" cy="279082"/>
            <a:chOff x="0" y="0"/>
            <a:chExt cx="461010" cy="37211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48260" y="48260"/>
              <a:ext cx="364490" cy="278130"/>
            </a:xfrm>
            <a:custGeom>
              <a:avLst/>
              <a:gdLst/>
              <a:ahLst/>
              <a:cxnLst/>
              <a:rect r="r" b="b" t="t" l="l"/>
              <a:pathLst>
                <a:path h="278130" w="364490">
                  <a:moveTo>
                    <a:pt x="163830" y="26670"/>
                  </a:moveTo>
                  <a:cubicBezTo>
                    <a:pt x="307340" y="93980"/>
                    <a:pt x="313690" y="105410"/>
                    <a:pt x="317500" y="119380"/>
                  </a:cubicBezTo>
                  <a:cubicBezTo>
                    <a:pt x="322580" y="138430"/>
                    <a:pt x="322580" y="166370"/>
                    <a:pt x="314960" y="185420"/>
                  </a:cubicBezTo>
                  <a:cubicBezTo>
                    <a:pt x="307340" y="203200"/>
                    <a:pt x="293370" y="219710"/>
                    <a:pt x="270510" y="232410"/>
                  </a:cubicBezTo>
                  <a:cubicBezTo>
                    <a:pt x="229870" y="254000"/>
                    <a:pt x="119380" y="278130"/>
                    <a:pt x="74930" y="269240"/>
                  </a:cubicBezTo>
                  <a:cubicBezTo>
                    <a:pt x="49530" y="264160"/>
                    <a:pt x="31750" y="246380"/>
                    <a:pt x="19050" y="231140"/>
                  </a:cubicBezTo>
                  <a:cubicBezTo>
                    <a:pt x="10160" y="219710"/>
                    <a:pt x="5080" y="204470"/>
                    <a:pt x="3810" y="189230"/>
                  </a:cubicBezTo>
                  <a:cubicBezTo>
                    <a:pt x="1270" y="175260"/>
                    <a:pt x="2540" y="158750"/>
                    <a:pt x="8890" y="144780"/>
                  </a:cubicBezTo>
                  <a:cubicBezTo>
                    <a:pt x="16510" y="127000"/>
                    <a:pt x="30480" y="110490"/>
                    <a:pt x="52070" y="93980"/>
                  </a:cubicBezTo>
                  <a:cubicBezTo>
                    <a:pt x="88900" y="66040"/>
                    <a:pt x="180340" y="24130"/>
                    <a:pt x="224790" y="11430"/>
                  </a:cubicBezTo>
                  <a:cubicBezTo>
                    <a:pt x="248920" y="3810"/>
                    <a:pt x="269240" y="1270"/>
                    <a:pt x="285750" y="3810"/>
                  </a:cubicBezTo>
                  <a:cubicBezTo>
                    <a:pt x="297180" y="5080"/>
                    <a:pt x="304800" y="7620"/>
                    <a:pt x="314960" y="15240"/>
                  </a:cubicBezTo>
                  <a:cubicBezTo>
                    <a:pt x="328930" y="24130"/>
                    <a:pt x="347980" y="43180"/>
                    <a:pt x="355600" y="60960"/>
                  </a:cubicBezTo>
                  <a:cubicBezTo>
                    <a:pt x="363220" y="78740"/>
                    <a:pt x="364490" y="104140"/>
                    <a:pt x="359410" y="123190"/>
                  </a:cubicBezTo>
                  <a:cubicBezTo>
                    <a:pt x="354330" y="140970"/>
                    <a:pt x="337820" y="162560"/>
                    <a:pt x="325120" y="173990"/>
                  </a:cubicBezTo>
                  <a:cubicBezTo>
                    <a:pt x="317500" y="181610"/>
                    <a:pt x="308610" y="185420"/>
                    <a:pt x="298450" y="189230"/>
                  </a:cubicBezTo>
                  <a:cubicBezTo>
                    <a:pt x="288290" y="193040"/>
                    <a:pt x="279400" y="195580"/>
                    <a:pt x="267970" y="194310"/>
                  </a:cubicBezTo>
                  <a:cubicBezTo>
                    <a:pt x="251460" y="193040"/>
                    <a:pt x="223520" y="184150"/>
                    <a:pt x="209550" y="175260"/>
                  </a:cubicBezTo>
                  <a:cubicBezTo>
                    <a:pt x="199390" y="168910"/>
                    <a:pt x="193040" y="163830"/>
                    <a:pt x="186690" y="153670"/>
                  </a:cubicBezTo>
                  <a:cubicBezTo>
                    <a:pt x="179070" y="138430"/>
                    <a:pt x="168910" y="113030"/>
                    <a:pt x="170180" y="93980"/>
                  </a:cubicBezTo>
                  <a:cubicBezTo>
                    <a:pt x="170180" y="74930"/>
                    <a:pt x="182880" y="50800"/>
                    <a:pt x="191770" y="36830"/>
                  </a:cubicBezTo>
                  <a:cubicBezTo>
                    <a:pt x="198120" y="26670"/>
                    <a:pt x="204470" y="21590"/>
                    <a:pt x="215900" y="16510"/>
                  </a:cubicBezTo>
                  <a:cubicBezTo>
                    <a:pt x="229870" y="8890"/>
                    <a:pt x="256540" y="0"/>
                    <a:pt x="275590" y="2540"/>
                  </a:cubicBezTo>
                  <a:cubicBezTo>
                    <a:pt x="294640" y="3810"/>
                    <a:pt x="317500" y="13970"/>
                    <a:pt x="331470" y="26670"/>
                  </a:cubicBezTo>
                  <a:cubicBezTo>
                    <a:pt x="345440" y="40640"/>
                    <a:pt x="358140" y="62230"/>
                    <a:pt x="361950" y="81280"/>
                  </a:cubicBezTo>
                  <a:cubicBezTo>
                    <a:pt x="364490" y="100330"/>
                    <a:pt x="358140" y="127000"/>
                    <a:pt x="351790" y="142240"/>
                  </a:cubicBezTo>
                  <a:cubicBezTo>
                    <a:pt x="347980" y="152400"/>
                    <a:pt x="345440" y="157480"/>
                    <a:pt x="334010" y="167640"/>
                  </a:cubicBezTo>
                  <a:cubicBezTo>
                    <a:pt x="299720" y="194310"/>
                    <a:pt x="144780" y="267970"/>
                    <a:pt x="97790" y="271780"/>
                  </a:cubicBezTo>
                  <a:cubicBezTo>
                    <a:pt x="77470" y="273050"/>
                    <a:pt x="67310" y="269240"/>
                    <a:pt x="53340" y="261620"/>
                  </a:cubicBezTo>
                  <a:cubicBezTo>
                    <a:pt x="36830" y="251460"/>
                    <a:pt x="16510" y="228600"/>
                    <a:pt x="8890" y="212090"/>
                  </a:cubicBezTo>
                  <a:cubicBezTo>
                    <a:pt x="2540" y="196850"/>
                    <a:pt x="0" y="182880"/>
                    <a:pt x="2540" y="166370"/>
                  </a:cubicBezTo>
                  <a:cubicBezTo>
                    <a:pt x="6350" y="147320"/>
                    <a:pt x="20320" y="120650"/>
                    <a:pt x="34290" y="107950"/>
                  </a:cubicBezTo>
                  <a:cubicBezTo>
                    <a:pt x="44450" y="96520"/>
                    <a:pt x="57150" y="88900"/>
                    <a:pt x="73660" y="86360"/>
                  </a:cubicBezTo>
                  <a:cubicBezTo>
                    <a:pt x="95250" y="81280"/>
                    <a:pt x="128270" y="96520"/>
                    <a:pt x="156210" y="93980"/>
                  </a:cubicBezTo>
                  <a:cubicBezTo>
                    <a:pt x="187960" y="90170"/>
                    <a:pt x="228600" y="55880"/>
                    <a:pt x="255270" y="60960"/>
                  </a:cubicBezTo>
                  <a:cubicBezTo>
                    <a:pt x="276860" y="64770"/>
                    <a:pt x="297180" y="85090"/>
                    <a:pt x="307340" y="100330"/>
                  </a:cubicBezTo>
                  <a:cubicBezTo>
                    <a:pt x="316230" y="111760"/>
                    <a:pt x="321310" y="127000"/>
                    <a:pt x="321310" y="140970"/>
                  </a:cubicBezTo>
                  <a:cubicBezTo>
                    <a:pt x="322580" y="156210"/>
                    <a:pt x="321310" y="171450"/>
                    <a:pt x="314960" y="185420"/>
                  </a:cubicBezTo>
                  <a:cubicBezTo>
                    <a:pt x="307340" y="201930"/>
                    <a:pt x="287020" y="223520"/>
                    <a:pt x="270510" y="232410"/>
                  </a:cubicBezTo>
                  <a:cubicBezTo>
                    <a:pt x="256540" y="240030"/>
                    <a:pt x="245110" y="242570"/>
                    <a:pt x="227330" y="241300"/>
                  </a:cubicBezTo>
                  <a:cubicBezTo>
                    <a:pt x="191770" y="237490"/>
                    <a:pt x="104140" y="207010"/>
                    <a:pt x="76200" y="180340"/>
                  </a:cubicBezTo>
                  <a:cubicBezTo>
                    <a:pt x="58420" y="162560"/>
                    <a:pt x="49530" y="142240"/>
                    <a:pt x="48260" y="121920"/>
                  </a:cubicBezTo>
                  <a:cubicBezTo>
                    <a:pt x="46990" y="101600"/>
                    <a:pt x="54610" y="76200"/>
                    <a:pt x="66040" y="59690"/>
                  </a:cubicBezTo>
                  <a:cubicBezTo>
                    <a:pt x="78740" y="43180"/>
                    <a:pt x="102870" y="29210"/>
                    <a:pt x="120650" y="25400"/>
                  </a:cubicBezTo>
                  <a:cubicBezTo>
                    <a:pt x="135890" y="20320"/>
                    <a:pt x="163830" y="26670"/>
                    <a:pt x="163830" y="2667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63" id="63"/>
          <p:cNvGrpSpPr/>
          <p:nvPr/>
        </p:nvGrpSpPr>
        <p:grpSpPr>
          <a:xfrm rot="0">
            <a:off x="16505873" y="2490788"/>
            <a:ext cx="387668" cy="305753"/>
            <a:chOff x="0" y="0"/>
            <a:chExt cx="516890" cy="40767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50800" y="41910"/>
              <a:ext cx="416560" cy="316230"/>
            </a:xfrm>
            <a:custGeom>
              <a:avLst/>
              <a:gdLst/>
              <a:ahLst/>
              <a:cxnLst/>
              <a:rect r="r" b="b" t="t" l="l"/>
              <a:pathLst>
                <a:path h="316230" w="416560">
                  <a:moveTo>
                    <a:pt x="0" y="273050"/>
                  </a:moveTo>
                  <a:cubicBezTo>
                    <a:pt x="26670" y="64770"/>
                    <a:pt x="60960" y="58420"/>
                    <a:pt x="93980" y="45720"/>
                  </a:cubicBezTo>
                  <a:cubicBezTo>
                    <a:pt x="135890" y="30480"/>
                    <a:pt x="199390" y="12700"/>
                    <a:pt x="243840" y="8890"/>
                  </a:cubicBezTo>
                  <a:cubicBezTo>
                    <a:pt x="279400" y="5080"/>
                    <a:pt x="313690" y="0"/>
                    <a:pt x="341630" y="12700"/>
                  </a:cubicBezTo>
                  <a:cubicBezTo>
                    <a:pt x="370840" y="26670"/>
                    <a:pt x="412750" y="66040"/>
                    <a:pt x="414020" y="91440"/>
                  </a:cubicBezTo>
                  <a:cubicBezTo>
                    <a:pt x="416560" y="110490"/>
                    <a:pt x="378460" y="142240"/>
                    <a:pt x="377190" y="147320"/>
                  </a:cubicBezTo>
                  <a:cubicBezTo>
                    <a:pt x="377190" y="147320"/>
                    <a:pt x="377190" y="147320"/>
                    <a:pt x="377190" y="148590"/>
                  </a:cubicBezTo>
                  <a:cubicBezTo>
                    <a:pt x="378460" y="149860"/>
                    <a:pt x="379730" y="151130"/>
                    <a:pt x="379730" y="153670"/>
                  </a:cubicBezTo>
                  <a:cubicBezTo>
                    <a:pt x="379730" y="156210"/>
                    <a:pt x="379730" y="161290"/>
                    <a:pt x="379730" y="163830"/>
                  </a:cubicBezTo>
                  <a:cubicBezTo>
                    <a:pt x="379730" y="167640"/>
                    <a:pt x="381000" y="172720"/>
                    <a:pt x="381000" y="175260"/>
                  </a:cubicBezTo>
                  <a:cubicBezTo>
                    <a:pt x="381000" y="177800"/>
                    <a:pt x="379730" y="179070"/>
                    <a:pt x="379730" y="180340"/>
                  </a:cubicBezTo>
                  <a:cubicBezTo>
                    <a:pt x="379730" y="182880"/>
                    <a:pt x="379730" y="184150"/>
                    <a:pt x="379730" y="186690"/>
                  </a:cubicBezTo>
                  <a:cubicBezTo>
                    <a:pt x="379730" y="189230"/>
                    <a:pt x="377190" y="193040"/>
                    <a:pt x="377190" y="196850"/>
                  </a:cubicBezTo>
                  <a:cubicBezTo>
                    <a:pt x="375920" y="200660"/>
                    <a:pt x="375920" y="204470"/>
                    <a:pt x="374650" y="208280"/>
                  </a:cubicBezTo>
                  <a:cubicBezTo>
                    <a:pt x="373380" y="209550"/>
                    <a:pt x="372110" y="210820"/>
                    <a:pt x="372110" y="212090"/>
                  </a:cubicBezTo>
                  <a:cubicBezTo>
                    <a:pt x="370840" y="214630"/>
                    <a:pt x="370840" y="215900"/>
                    <a:pt x="369570" y="218440"/>
                  </a:cubicBezTo>
                  <a:cubicBezTo>
                    <a:pt x="368300" y="220980"/>
                    <a:pt x="365760" y="223520"/>
                    <a:pt x="363220" y="227330"/>
                  </a:cubicBezTo>
                  <a:cubicBezTo>
                    <a:pt x="361950" y="229870"/>
                    <a:pt x="359410" y="233680"/>
                    <a:pt x="358140" y="236220"/>
                  </a:cubicBezTo>
                  <a:cubicBezTo>
                    <a:pt x="356870" y="237490"/>
                    <a:pt x="354330" y="238760"/>
                    <a:pt x="353060" y="240030"/>
                  </a:cubicBezTo>
                  <a:cubicBezTo>
                    <a:pt x="351790" y="241300"/>
                    <a:pt x="351790" y="242570"/>
                    <a:pt x="350520" y="243840"/>
                  </a:cubicBezTo>
                  <a:cubicBezTo>
                    <a:pt x="347980" y="246380"/>
                    <a:pt x="344170" y="248920"/>
                    <a:pt x="341630" y="250190"/>
                  </a:cubicBezTo>
                  <a:cubicBezTo>
                    <a:pt x="337820" y="252730"/>
                    <a:pt x="335280" y="256540"/>
                    <a:pt x="332740" y="257810"/>
                  </a:cubicBezTo>
                  <a:cubicBezTo>
                    <a:pt x="331470" y="259080"/>
                    <a:pt x="328930" y="259080"/>
                    <a:pt x="327660" y="260350"/>
                  </a:cubicBezTo>
                  <a:cubicBezTo>
                    <a:pt x="326390" y="260350"/>
                    <a:pt x="325120" y="262890"/>
                    <a:pt x="323850" y="262890"/>
                  </a:cubicBezTo>
                  <a:cubicBezTo>
                    <a:pt x="320040" y="264160"/>
                    <a:pt x="316230" y="265430"/>
                    <a:pt x="312420" y="266700"/>
                  </a:cubicBezTo>
                  <a:cubicBezTo>
                    <a:pt x="308610" y="267970"/>
                    <a:pt x="304800" y="269240"/>
                    <a:pt x="302260" y="270510"/>
                  </a:cubicBezTo>
                  <a:cubicBezTo>
                    <a:pt x="300990" y="271780"/>
                    <a:pt x="298450" y="271780"/>
                    <a:pt x="297180" y="271780"/>
                  </a:cubicBezTo>
                  <a:cubicBezTo>
                    <a:pt x="295910" y="271780"/>
                    <a:pt x="294640" y="273050"/>
                    <a:pt x="292100" y="274320"/>
                  </a:cubicBezTo>
                  <a:cubicBezTo>
                    <a:pt x="287020" y="275590"/>
                    <a:pt x="274320" y="278130"/>
                    <a:pt x="270510" y="278130"/>
                  </a:cubicBezTo>
                  <a:cubicBezTo>
                    <a:pt x="267970" y="278130"/>
                    <a:pt x="267970" y="278130"/>
                    <a:pt x="266700" y="278130"/>
                  </a:cubicBezTo>
                  <a:cubicBezTo>
                    <a:pt x="262890" y="278130"/>
                    <a:pt x="255270" y="279400"/>
                    <a:pt x="248920" y="281940"/>
                  </a:cubicBezTo>
                  <a:cubicBezTo>
                    <a:pt x="240030" y="285750"/>
                    <a:pt x="231140" y="295910"/>
                    <a:pt x="218440" y="300990"/>
                  </a:cubicBezTo>
                  <a:cubicBezTo>
                    <a:pt x="195580" y="308610"/>
                    <a:pt x="157480" y="316230"/>
                    <a:pt x="125730" y="313690"/>
                  </a:cubicBezTo>
                  <a:cubicBezTo>
                    <a:pt x="91440" y="311150"/>
                    <a:pt x="24130" y="290830"/>
                    <a:pt x="17780" y="283210"/>
                  </a:cubicBezTo>
                  <a:cubicBezTo>
                    <a:pt x="16510" y="281940"/>
                    <a:pt x="19050" y="280670"/>
                    <a:pt x="17780" y="279400"/>
                  </a:cubicBezTo>
                  <a:cubicBezTo>
                    <a:pt x="16510" y="276860"/>
                    <a:pt x="0" y="273050"/>
                    <a:pt x="0" y="27305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</p:grpSp>
      <p:sp>
        <p:nvSpPr>
          <p:cNvPr name="AutoShape 65" id="65"/>
          <p:cNvSpPr/>
          <p:nvPr/>
        </p:nvSpPr>
        <p:spPr>
          <a:xfrm>
            <a:off x="13375958" y="1791692"/>
            <a:ext cx="956070" cy="837600"/>
          </a:xfrm>
          <a:prstGeom prst="line">
            <a:avLst/>
          </a:prstGeom>
          <a:ln cap="flat" w="38100">
            <a:solidFill>
              <a:srgbClr val="0C0D0E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66" id="66"/>
          <p:cNvSpPr txBox="true"/>
          <p:nvPr/>
        </p:nvSpPr>
        <p:spPr>
          <a:xfrm rot="0">
            <a:off x="11286024" y="1222452"/>
            <a:ext cx="4356080" cy="727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5"/>
              </a:lnSpc>
            </a:pPr>
            <a:r>
              <a:rPr lang="en-US" sz="2103">
                <a:solidFill>
                  <a:srgbClr val="0F2A37"/>
                </a:solidFill>
                <a:latin typeface="Open Sans"/>
                <a:ea typeface="Open Sans"/>
                <a:cs typeface="Open Sans"/>
                <a:sym typeface="Open Sans"/>
              </a:rPr>
              <a:t>МЕМБРАНА ОБРАТНОГО ОСМОСА</a:t>
            </a:r>
          </a:p>
        </p:txBody>
      </p:sp>
      <p:grpSp>
        <p:nvGrpSpPr>
          <p:cNvPr name="Group 67" id="67"/>
          <p:cNvGrpSpPr/>
          <p:nvPr/>
        </p:nvGrpSpPr>
        <p:grpSpPr>
          <a:xfrm rot="0">
            <a:off x="-744300" y="-605843"/>
            <a:ext cx="20328790" cy="1647321"/>
            <a:chOff x="0" y="0"/>
            <a:chExt cx="5354085" cy="433862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5354085" cy="433862"/>
            </a:xfrm>
            <a:custGeom>
              <a:avLst/>
              <a:gdLst/>
              <a:ahLst/>
              <a:cxnLst/>
              <a:rect r="r" b="b" t="t" l="l"/>
              <a:pathLst>
                <a:path h="433862" w="5354085">
                  <a:moveTo>
                    <a:pt x="5150885" y="0"/>
                  </a:moveTo>
                  <a:cubicBezTo>
                    <a:pt x="5263109" y="0"/>
                    <a:pt x="5354085" y="97123"/>
                    <a:pt x="5354085" y="216931"/>
                  </a:cubicBezTo>
                  <a:cubicBezTo>
                    <a:pt x="5354085" y="336739"/>
                    <a:pt x="5263109" y="433862"/>
                    <a:pt x="5150885" y="433862"/>
                  </a:cubicBezTo>
                  <a:lnTo>
                    <a:pt x="203200" y="433862"/>
                  </a:lnTo>
                  <a:cubicBezTo>
                    <a:pt x="90976" y="433862"/>
                    <a:pt x="0" y="336739"/>
                    <a:pt x="0" y="216931"/>
                  </a:cubicBezTo>
                  <a:cubicBezTo>
                    <a:pt x="0" y="97123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5A4AD">
                    <a:alpha val="100000"/>
                  </a:srgbClr>
                </a:gs>
                <a:gs pos="100000">
                  <a:srgbClr val="005079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5354085" cy="4719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01"/>
                </a:lnSpc>
              </a:pPr>
            </a:p>
          </p:txBody>
        </p:sp>
      </p:grpSp>
      <p:sp>
        <p:nvSpPr>
          <p:cNvPr name="Freeform 70" id="70"/>
          <p:cNvSpPr/>
          <p:nvPr/>
        </p:nvSpPr>
        <p:spPr>
          <a:xfrm flipH="false" flipV="false" rot="0">
            <a:off x="14932342" y="-396390"/>
            <a:ext cx="3333147" cy="1656943"/>
          </a:xfrm>
          <a:custGeom>
            <a:avLst/>
            <a:gdLst/>
            <a:ahLst/>
            <a:cxnLst/>
            <a:rect r="r" b="b" t="t" l="l"/>
            <a:pathLst>
              <a:path h="1656943" w="3333147">
                <a:moveTo>
                  <a:pt x="0" y="0"/>
                </a:moveTo>
                <a:lnTo>
                  <a:pt x="3333147" y="0"/>
                </a:lnTo>
                <a:lnTo>
                  <a:pt x="3333147" y="1656942"/>
                </a:lnTo>
                <a:lnTo>
                  <a:pt x="0" y="16569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-12739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36135" y="4179438"/>
            <a:ext cx="756926" cy="939750"/>
          </a:xfrm>
          <a:custGeom>
            <a:avLst/>
            <a:gdLst/>
            <a:ahLst/>
            <a:cxnLst/>
            <a:rect r="r" b="b" t="t" l="l"/>
            <a:pathLst>
              <a:path h="939750" w="756926">
                <a:moveTo>
                  <a:pt x="0" y="0"/>
                </a:moveTo>
                <a:lnTo>
                  <a:pt x="756926" y="0"/>
                </a:lnTo>
                <a:lnTo>
                  <a:pt x="756926" y="939750"/>
                </a:lnTo>
                <a:lnTo>
                  <a:pt x="0" y="939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8362" y="5681358"/>
            <a:ext cx="872472" cy="747153"/>
          </a:xfrm>
          <a:custGeom>
            <a:avLst/>
            <a:gdLst/>
            <a:ahLst/>
            <a:cxnLst/>
            <a:rect r="r" b="b" t="t" l="l"/>
            <a:pathLst>
              <a:path h="747153" w="872472">
                <a:moveTo>
                  <a:pt x="0" y="0"/>
                </a:moveTo>
                <a:lnTo>
                  <a:pt x="872472" y="0"/>
                </a:lnTo>
                <a:lnTo>
                  <a:pt x="872472" y="747153"/>
                </a:lnTo>
                <a:lnTo>
                  <a:pt x="0" y="747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8362" y="6942055"/>
            <a:ext cx="872472" cy="890277"/>
          </a:xfrm>
          <a:custGeom>
            <a:avLst/>
            <a:gdLst/>
            <a:ahLst/>
            <a:cxnLst/>
            <a:rect r="r" b="b" t="t" l="l"/>
            <a:pathLst>
              <a:path h="890277" w="872472">
                <a:moveTo>
                  <a:pt x="0" y="0"/>
                </a:moveTo>
                <a:lnTo>
                  <a:pt x="872472" y="0"/>
                </a:lnTo>
                <a:lnTo>
                  <a:pt x="872472" y="890277"/>
                </a:lnTo>
                <a:lnTo>
                  <a:pt x="0" y="8902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440934" y="1221623"/>
            <a:ext cx="13406133" cy="2142762"/>
            <a:chOff x="0" y="0"/>
            <a:chExt cx="17874844" cy="285701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17874844" cy="1952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519"/>
                </a:lnSpc>
              </a:pPr>
              <a:r>
                <a:rPr lang="en-US" sz="9599">
                  <a:solidFill>
                    <a:srgbClr val="000000"/>
                  </a:solidFill>
                  <a:latin typeface="Forum"/>
                  <a:ea typeface="Forum"/>
                  <a:cs typeface="Forum"/>
                  <a:sym typeface="Forum"/>
                </a:rPr>
                <a:t>ОСТАЛИСЬ ВОПРОСЫ?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116281"/>
              <a:ext cx="17874844" cy="740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49"/>
                </a:lnSpc>
              </a:pPr>
              <a:r>
                <a:rPr lang="en-US" sz="3499">
                  <a:solidFill>
                    <a:srgbClr val="000000"/>
                  </a:solidFill>
                  <a:latin typeface="TT Drugs"/>
                  <a:ea typeface="TT Drugs"/>
                  <a:cs typeface="TT Drugs"/>
                  <a:sym typeface="TT Drugs"/>
                </a:rPr>
                <a:t>способы связи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865523" y="4122288"/>
            <a:ext cx="8152751" cy="1065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4"/>
              </a:lnSpc>
            </a:pPr>
            <a:r>
              <a:rPr lang="en-US" sz="30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Мангистауская область, г.Актау</a:t>
            </a:r>
          </a:p>
          <a:p>
            <a:pPr algn="ctr">
              <a:lnSpc>
                <a:spcPts val="4284"/>
              </a:lnSpc>
            </a:pPr>
            <a:r>
              <a:rPr lang="en-US" sz="30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17 микрорайон, 22 здание, офис 214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08014" y="5769185"/>
            <a:ext cx="402324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batyssugroup@mail.ru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08014" y="7101444"/>
            <a:ext cx="542079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+77775149000, +77021411140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84129" y="8605454"/>
            <a:ext cx="4719742" cy="587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2"/>
              </a:lnSpc>
            </a:pPr>
            <a:r>
              <a:rPr lang="en-US" sz="3358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www.batyssugroup.kz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-659249" y="-514350"/>
            <a:ext cx="20328790" cy="1543050"/>
            <a:chOff x="0" y="0"/>
            <a:chExt cx="5354085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5354085" cy="406400"/>
            </a:xfrm>
            <a:custGeom>
              <a:avLst/>
              <a:gdLst/>
              <a:ahLst/>
              <a:cxnLst/>
              <a:rect r="r" b="b" t="t" l="l"/>
              <a:pathLst>
                <a:path h="406400" w="5354085">
                  <a:moveTo>
                    <a:pt x="5150885" y="0"/>
                  </a:moveTo>
                  <a:cubicBezTo>
                    <a:pt x="5263109" y="0"/>
                    <a:pt x="5354085" y="90976"/>
                    <a:pt x="5354085" y="203200"/>
                  </a:cubicBezTo>
                  <a:cubicBezTo>
                    <a:pt x="5354085" y="315424"/>
                    <a:pt x="5263109" y="406400"/>
                    <a:pt x="51508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25A4AD">
                    <a:alpha val="100000"/>
                  </a:srgbClr>
                </a:gs>
                <a:gs pos="100000">
                  <a:srgbClr val="005079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5354085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01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4954853" y="-435320"/>
            <a:ext cx="3333147" cy="1656943"/>
          </a:xfrm>
          <a:custGeom>
            <a:avLst/>
            <a:gdLst/>
            <a:ahLst/>
            <a:cxnLst/>
            <a:rect r="r" b="b" t="t" l="l"/>
            <a:pathLst>
              <a:path h="1656943" w="3333147">
                <a:moveTo>
                  <a:pt x="0" y="0"/>
                </a:moveTo>
                <a:lnTo>
                  <a:pt x="3333147" y="0"/>
                </a:lnTo>
                <a:lnTo>
                  <a:pt x="3333147" y="1656943"/>
                </a:lnTo>
                <a:lnTo>
                  <a:pt x="0" y="16569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-1273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DAGoKxJ6dEA</dc:identifier>
  <dcterms:modified xsi:type="dcterms:W3CDTF">2011-08-01T06:04:30Z</dcterms:modified>
  <cp:revision>1</cp:revision>
  <dc:title>Обратный осмос для таргета</dc:title>
</cp:coreProperties>
</file>